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75" r:id="rId3"/>
    <p:sldId id="276" r:id="rId4"/>
    <p:sldId id="277" r:id="rId5"/>
    <p:sldId id="264" r:id="rId6"/>
    <p:sldId id="263" r:id="rId7"/>
    <p:sldId id="278" r:id="rId8"/>
    <p:sldId id="282" r:id="rId9"/>
    <p:sldId id="261" r:id="rId10"/>
    <p:sldId id="283" r:id="rId11"/>
    <p:sldId id="281" r:id="rId12"/>
    <p:sldId id="279" r:id="rId13"/>
    <p:sldId id="280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56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B1CBA-8AB8-4420-8E40-CF0972A7D806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AB7358-D605-4DF5-8036-1E749B805E1F}">
      <dgm:prSet phldrT="[Text]" custT="1"/>
      <dgm:spPr/>
      <dgm:t>
        <a:bodyPr/>
        <a:lstStyle/>
        <a:p>
          <a:r>
            <a:rPr lang="bn-IN" sz="5400" dirty="0">
              <a:latin typeface="NikoshBAN" panose="02000000000000000000" pitchFamily="2" charset="0"/>
              <a:cs typeface="NikoshBAN" panose="02000000000000000000" pitchFamily="2" charset="0"/>
            </a:rPr>
            <a:t>সপ্তাহ</a:t>
          </a:r>
          <a:r>
            <a:rPr lang="bn-IN" sz="7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ACA610-8774-4446-AC3E-68DBB01F64DC}" type="parTrans" cxnId="{6682BCAC-2249-4ADA-9A56-BDE014765D4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4BCBBB-818E-4E7A-8BB2-01AD2123F9FF}" type="sibTrans" cxnId="{6682BCAC-2249-4ADA-9A56-BDE014765D4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5118B8-7BD9-4DDF-AF08-8504C6C64EC8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শনিবার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D0776D-E05A-4513-AE98-2AC78B9747A1}" type="parTrans" cxnId="{2CD0DA57-574F-4903-96C8-ADCE96514D7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E8E915-B61A-4256-B834-5F72391B2BE3}" type="sibTrans" cxnId="{2CD0DA57-574F-4903-96C8-ADCE96514D7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691CE5-1F01-4FA1-BD53-E5616710155C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রবিবার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C029B2-60C2-4CDA-A1AB-FCD31154BA7E}" type="parTrans" cxnId="{858E5180-860A-468D-99B8-7935562006B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7EE373-FDC6-46BE-8F9B-2BD894208906}" type="sibTrans" cxnId="{858E5180-860A-468D-99B8-7935562006B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82FE1A-CC12-42D8-B517-47BABE43DD21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মঙ্গলবার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34C653-F300-44AF-974A-F505C4CAB135}" type="parTrans" cxnId="{F3629B8C-899A-4BFA-BD76-17F6103E0BC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8BF89C-667D-4D11-B9EF-BE4BC30F32E9}" type="sibTrans" cxnId="{F3629B8C-899A-4BFA-BD76-17F6103E0BC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B7CFB5-C0CC-43AB-AC13-FD5306A7C756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 বুধবার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2B7906-7873-4D44-88A1-EC9F9BC40FAB}" type="parTrans" cxnId="{A5341E27-43F9-4967-8E6E-ED32003E782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2BF863-61E6-4547-9BF1-44D6BE5C5E53}" type="sibTrans" cxnId="{A5341E27-43F9-4967-8E6E-ED32003E782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A9EDD1-2C1B-4EDE-A970-1FACBA476CC0}">
      <dgm:prSet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সোমবার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D85E5F-B70E-4E1B-9DA2-9C6CDC73CE7D}" type="parTrans" cxnId="{659C69D3-C72D-453A-9911-3ADDE6B8F45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DA787A-0E51-40D6-91A0-7DDAE0F36231}" type="sibTrans" cxnId="{659C69D3-C72D-453A-9911-3ADDE6B8F45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D50C64-1D9D-4771-9FAC-5743F969AAF4}">
      <dgm:prSet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বৃহস্পতিবার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4B091A-ED09-40F6-A730-DE3FF5A0A2F4}" type="parTrans" cxnId="{40915D95-C8EF-489D-877C-BF8D0CF4A37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ABDFDF-A57D-468B-86C7-894BD7C08EB9}" type="sibTrans" cxnId="{40915D95-C8EF-489D-877C-BF8D0CF4A37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906716-8DA3-4FFA-9AA2-586E28631C82}">
      <dgm:prSet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শুক্রবার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D43584-D9EA-414E-9A26-3C4ECB5A6069}" type="parTrans" cxnId="{EC8A255E-348D-4D03-B647-10B5BA27936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4E5C39-48A4-4EB8-B7B6-A6D92C2E5E00}" type="sibTrans" cxnId="{EC8A255E-348D-4D03-B647-10B5BA279361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E4B879-3E8A-4D6B-9BB2-4C1CCCE5CDF3}" type="pres">
      <dgm:prSet presAssocID="{919B1CBA-8AB8-4420-8E40-CF0972A7D80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4205C1-C771-4EC5-B603-EE373DD5B9D3}" type="pres">
      <dgm:prSet presAssocID="{FFAB7358-D605-4DF5-8036-1E749B805E1F}" presName="centerShape" presStyleLbl="node0" presStyleIdx="0" presStyleCnt="1"/>
      <dgm:spPr/>
    </dgm:pt>
    <dgm:pt modelId="{35C2B972-4A07-44CC-9781-C58874E44F3C}" type="pres">
      <dgm:prSet presAssocID="{9B5118B8-7BD9-4DDF-AF08-8504C6C64EC8}" presName="node" presStyleLbl="node1" presStyleIdx="0" presStyleCnt="7">
        <dgm:presLayoutVars>
          <dgm:bulletEnabled val="1"/>
        </dgm:presLayoutVars>
      </dgm:prSet>
      <dgm:spPr/>
    </dgm:pt>
    <dgm:pt modelId="{0E972808-867B-44F7-BF58-698D4A62C170}" type="pres">
      <dgm:prSet presAssocID="{9B5118B8-7BD9-4DDF-AF08-8504C6C64EC8}" presName="dummy" presStyleCnt="0"/>
      <dgm:spPr/>
    </dgm:pt>
    <dgm:pt modelId="{51830EC1-A1FE-4877-AB7B-DDB5D8DD7537}" type="pres">
      <dgm:prSet presAssocID="{1AE8E915-B61A-4256-B834-5F72391B2BE3}" presName="sibTrans" presStyleLbl="sibTrans2D1" presStyleIdx="0" presStyleCnt="7"/>
      <dgm:spPr/>
    </dgm:pt>
    <dgm:pt modelId="{933D66A0-4899-4EFD-A619-F1DEDFD5A01C}" type="pres">
      <dgm:prSet presAssocID="{8F691CE5-1F01-4FA1-BD53-E5616710155C}" presName="node" presStyleLbl="node1" presStyleIdx="1" presStyleCnt="7" custRadScaleRad="108261" custRadScaleInc="23746">
        <dgm:presLayoutVars>
          <dgm:bulletEnabled val="1"/>
        </dgm:presLayoutVars>
      </dgm:prSet>
      <dgm:spPr/>
    </dgm:pt>
    <dgm:pt modelId="{DAEC5CE1-CA72-4389-8C8C-F22110F5B084}" type="pres">
      <dgm:prSet presAssocID="{8F691CE5-1F01-4FA1-BD53-E5616710155C}" presName="dummy" presStyleCnt="0"/>
      <dgm:spPr/>
    </dgm:pt>
    <dgm:pt modelId="{8B8E2C2D-45AA-4E47-85D8-3CE83AC95DBC}" type="pres">
      <dgm:prSet presAssocID="{2B7EE373-FDC6-46BE-8F9B-2BD894208906}" presName="sibTrans" presStyleLbl="sibTrans2D1" presStyleIdx="1" presStyleCnt="7"/>
      <dgm:spPr/>
    </dgm:pt>
    <dgm:pt modelId="{0C80AF30-136B-46B1-AC68-97C69184A3DC}" type="pres">
      <dgm:prSet presAssocID="{49A9EDD1-2C1B-4EDE-A970-1FACBA476CC0}" presName="node" presStyleLbl="node1" presStyleIdx="2" presStyleCnt="7" custScaleX="111325" custScaleY="115257">
        <dgm:presLayoutVars>
          <dgm:bulletEnabled val="1"/>
        </dgm:presLayoutVars>
      </dgm:prSet>
      <dgm:spPr/>
    </dgm:pt>
    <dgm:pt modelId="{C90FC6EE-3DB1-4F84-89F4-ADF94E2A7964}" type="pres">
      <dgm:prSet presAssocID="{49A9EDD1-2C1B-4EDE-A970-1FACBA476CC0}" presName="dummy" presStyleCnt="0"/>
      <dgm:spPr/>
    </dgm:pt>
    <dgm:pt modelId="{F86A6BBC-6371-418B-8CA2-D49AC49E3E85}" type="pres">
      <dgm:prSet presAssocID="{1EDA787A-0E51-40D6-91A0-7DDAE0F36231}" presName="sibTrans" presStyleLbl="sibTrans2D1" presStyleIdx="2" presStyleCnt="7"/>
      <dgm:spPr/>
    </dgm:pt>
    <dgm:pt modelId="{5122E34E-F026-468A-B36C-98FE736B58FF}" type="pres">
      <dgm:prSet presAssocID="{EE82FE1A-CC12-42D8-B517-47BABE43DD21}" presName="node" presStyleLbl="node1" presStyleIdx="3" presStyleCnt="7" custScaleX="124099">
        <dgm:presLayoutVars>
          <dgm:bulletEnabled val="1"/>
        </dgm:presLayoutVars>
      </dgm:prSet>
      <dgm:spPr/>
    </dgm:pt>
    <dgm:pt modelId="{A214D289-C458-430E-A00D-EA4F8C605DBD}" type="pres">
      <dgm:prSet presAssocID="{EE82FE1A-CC12-42D8-B517-47BABE43DD21}" presName="dummy" presStyleCnt="0"/>
      <dgm:spPr/>
    </dgm:pt>
    <dgm:pt modelId="{33DDA323-98AA-454E-B8EB-BA9DF88523D8}" type="pres">
      <dgm:prSet presAssocID="{208BF89C-667D-4D11-B9EF-BE4BC30F32E9}" presName="sibTrans" presStyleLbl="sibTrans2D1" presStyleIdx="3" presStyleCnt="7"/>
      <dgm:spPr/>
    </dgm:pt>
    <dgm:pt modelId="{03384A1E-A9B1-47E9-B76E-84A946ED652E}" type="pres">
      <dgm:prSet presAssocID="{79B7CFB5-C0CC-43AB-AC13-FD5306A7C756}" presName="node" presStyleLbl="node1" presStyleIdx="4" presStyleCnt="7">
        <dgm:presLayoutVars>
          <dgm:bulletEnabled val="1"/>
        </dgm:presLayoutVars>
      </dgm:prSet>
      <dgm:spPr/>
    </dgm:pt>
    <dgm:pt modelId="{02019542-4A7F-4B0F-9A8C-7FA259220F39}" type="pres">
      <dgm:prSet presAssocID="{79B7CFB5-C0CC-43AB-AC13-FD5306A7C756}" presName="dummy" presStyleCnt="0"/>
      <dgm:spPr/>
    </dgm:pt>
    <dgm:pt modelId="{95DCC000-2B58-469B-ACD8-1D2386F8B0A2}" type="pres">
      <dgm:prSet presAssocID="{F72BF863-61E6-4547-9BF1-44D6BE5C5E53}" presName="sibTrans" presStyleLbl="sibTrans2D1" presStyleIdx="4" presStyleCnt="7"/>
      <dgm:spPr/>
    </dgm:pt>
    <dgm:pt modelId="{7CE5A87F-2EFE-49E3-B1A4-5BA0DFE0920E}" type="pres">
      <dgm:prSet presAssocID="{A1D50C64-1D9D-4771-9FAC-5743F969AAF4}" presName="node" presStyleLbl="node1" presStyleIdx="5" presStyleCnt="7" custScaleX="151567" custScaleY="115256">
        <dgm:presLayoutVars>
          <dgm:bulletEnabled val="1"/>
        </dgm:presLayoutVars>
      </dgm:prSet>
      <dgm:spPr/>
    </dgm:pt>
    <dgm:pt modelId="{2CDEE888-8F3D-4E16-B8EC-F8903DD35D2C}" type="pres">
      <dgm:prSet presAssocID="{A1D50C64-1D9D-4771-9FAC-5743F969AAF4}" presName="dummy" presStyleCnt="0"/>
      <dgm:spPr/>
    </dgm:pt>
    <dgm:pt modelId="{DC5246F1-FC77-4B24-AB14-716E64C16E3B}" type="pres">
      <dgm:prSet presAssocID="{60ABDFDF-A57D-468B-86C7-894BD7C08EB9}" presName="sibTrans" presStyleLbl="sibTrans2D1" presStyleIdx="5" presStyleCnt="7"/>
      <dgm:spPr/>
    </dgm:pt>
    <dgm:pt modelId="{566921EE-9313-4440-850A-D7853BFEEEF4}" type="pres">
      <dgm:prSet presAssocID="{F5906716-8DA3-4FFA-9AA2-586E28631C82}" presName="node" presStyleLbl="node1" presStyleIdx="6" presStyleCnt="7">
        <dgm:presLayoutVars>
          <dgm:bulletEnabled val="1"/>
        </dgm:presLayoutVars>
      </dgm:prSet>
      <dgm:spPr/>
    </dgm:pt>
    <dgm:pt modelId="{4306FF9E-E7CD-44F5-9B4F-92D40B0C03B6}" type="pres">
      <dgm:prSet presAssocID="{F5906716-8DA3-4FFA-9AA2-586E28631C82}" presName="dummy" presStyleCnt="0"/>
      <dgm:spPr/>
    </dgm:pt>
    <dgm:pt modelId="{B2A2C029-3897-461B-B778-7D0C13F53749}" type="pres">
      <dgm:prSet presAssocID="{434E5C39-48A4-4EB8-B7B6-A6D92C2E5E00}" presName="sibTrans" presStyleLbl="sibTrans2D1" presStyleIdx="6" presStyleCnt="7"/>
      <dgm:spPr/>
    </dgm:pt>
  </dgm:ptLst>
  <dgm:cxnLst>
    <dgm:cxn modelId="{48701217-9E22-4C38-92C1-0806A7363B62}" type="presOf" srcId="{60ABDFDF-A57D-468B-86C7-894BD7C08EB9}" destId="{DC5246F1-FC77-4B24-AB14-716E64C16E3B}" srcOrd="0" destOrd="0" presId="urn:microsoft.com/office/officeart/2005/8/layout/radial6"/>
    <dgm:cxn modelId="{DE106C23-2F00-428A-B43B-3552A6464985}" type="presOf" srcId="{FFAB7358-D605-4DF5-8036-1E749B805E1F}" destId="{924205C1-C771-4EC5-B603-EE373DD5B9D3}" srcOrd="0" destOrd="0" presId="urn:microsoft.com/office/officeart/2005/8/layout/radial6"/>
    <dgm:cxn modelId="{A5341E27-43F9-4967-8E6E-ED32003E7826}" srcId="{FFAB7358-D605-4DF5-8036-1E749B805E1F}" destId="{79B7CFB5-C0CC-43AB-AC13-FD5306A7C756}" srcOrd="4" destOrd="0" parTransId="{022B7906-7873-4D44-88A1-EC9F9BC40FAB}" sibTransId="{F72BF863-61E6-4547-9BF1-44D6BE5C5E53}"/>
    <dgm:cxn modelId="{626E963A-0E13-4B32-AB7F-ED15E59030C4}" type="presOf" srcId="{49A9EDD1-2C1B-4EDE-A970-1FACBA476CC0}" destId="{0C80AF30-136B-46B1-AC68-97C69184A3DC}" srcOrd="0" destOrd="0" presId="urn:microsoft.com/office/officeart/2005/8/layout/radial6"/>
    <dgm:cxn modelId="{EC8A255E-348D-4D03-B647-10B5BA279361}" srcId="{FFAB7358-D605-4DF5-8036-1E749B805E1F}" destId="{F5906716-8DA3-4FFA-9AA2-586E28631C82}" srcOrd="6" destOrd="0" parTransId="{3BD43584-D9EA-414E-9A26-3C4ECB5A6069}" sibTransId="{434E5C39-48A4-4EB8-B7B6-A6D92C2E5E00}"/>
    <dgm:cxn modelId="{A818C763-D297-4B15-B7F6-AAF1AA061DC7}" type="presOf" srcId="{8F691CE5-1F01-4FA1-BD53-E5616710155C}" destId="{933D66A0-4899-4EFD-A619-F1DEDFD5A01C}" srcOrd="0" destOrd="0" presId="urn:microsoft.com/office/officeart/2005/8/layout/radial6"/>
    <dgm:cxn modelId="{2AC66E72-C6AF-4079-983C-46824B5F1CA9}" type="presOf" srcId="{434E5C39-48A4-4EB8-B7B6-A6D92C2E5E00}" destId="{B2A2C029-3897-461B-B778-7D0C13F53749}" srcOrd="0" destOrd="0" presId="urn:microsoft.com/office/officeart/2005/8/layout/radial6"/>
    <dgm:cxn modelId="{FC11C352-123B-4C3C-9071-868F7310E2DD}" type="presOf" srcId="{9B5118B8-7BD9-4DDF-AF08-8504C6C64EC8}" destId="{35C2B972-4A07-44CC-9781-C58874E44F3C}" srcOrd="0" destOrd="0" presId="urn:microsoft.com/office/officeart/2005/8/layout/radial6"/>
    <dgm:cxn modelId="{2CD0DA57-574F-4903-96C8-ADCE96514D7C}" srcId="{FFAB7358-D605-4DF5-8036-1E749B805E1F}" destId="{9B5118B8-7BD9-4DDF-AF08-8504C6C64EC8}" srcOrd="0" destOrd="0" parTransId="{93D0776D-E05A-4513-AE98-2AC78B9747A1}" sibTransId="{1AE8E915-B61A-4256-B834-5F72391B2BE3}"/>
    <dgm:cxn modelId="{920FB17E-5D3F-4A55-92E8-EBCEA8B75346}" type="presOf" srcId="{79B7CFB5-C0CC-43AB-AC13-FD5306A7C756}" destId="{03384A1E-A9B1-47E9-B76E-84A946ED652E}" srcOrd="0" destOrd="0" presId="urn:microsoft.com/office/officeart/2005/8/layout/radial6"/>
    <dgm:cxn modelId="{858E5180-860A-468D-99B8-7935562006BE}" srcId="{FFAB7358-D605-4DF5-8036-1E749B805E1F}" destId="{8F691CE5-1F01-4FA1-BD53-E5616710155C}" srcOrd="1" destOrd="0" parTransId="{4CC029B2-60C2-4CDA-A1AB-FCD31154BA7E}" sibTransId="{2B7EE373-FDC6-46BE-8F9B-2BD894208906}"/>
    <dgm:cxn modelId="{82430282-C2BF-4D08-9C0F-6B191081200A}" type="presOf" srcId="{1EDA787A-0E51-40D6-91A0-7DDAE0F36231}" destId="{F86A6BBC-6371-418B-8CA2-D49AC49E3E85}" srcOrd="0" destOrd="0" presId="urn:microsoft.com/office/officeart/2005/8/layout/radial6"/>
    <dgm:cxn modelId="{F3629B8C-899A-4BFA-BD76-17F6103E0BC8}" srcId="{FFAB7358-D605-4DF5-8036-1E749B805E1F}" destId="{EE82FE1A-CC12-42D8-B517-47BABE43DD21}" srcOrd="3" destOrd="0" parTransId="{BC34C653-F300-44AF-974A-F505C4CAB135}" sibTransId="{208BF89C-667D-4D11-B9EF-BE4BC30F32E9}"/>
    <dgm:cxn modelId="{A4DD458D-8C68-4627-9CD4-416559BF1147}" type="presOf" srcId="{2B7EE373-FDC6-46BE-8F9B-2BD894208906}" destId="{8B8E2C2D-45AA-4E47-85D8-3CE83AC95DBC}" srcOrd="0" destOrd="0" presId="urn:microsoft.com/office/officeart/2005/8/layout/radial6"/>
    <dgm:cxn modelId="{40915D95-C8EF-489D-877C-BF8D0CF4A37C}" srcId="{FFAB7358-D605-4DF5-8036-1E749B805E1F}" destId="{A1D50C64-1D9D-4771-9FAC-5743F969AAF4}" srcOrd="5" destOrd="0" parTransId="{A34B091A-ED09-40F6-A730-DE3FF5A0A2F4}" sibTransId="{60ABDFDF-A57D-468B-86C7-894BD7C08EB9}"/>
    <dgm:cxn modelId="{D2CCAC9C-CB96-4940-B19D-A1415CD25B51}" type="presOf" srcId="{F5906716-8DA3-4FFA-9AA2-586E28631C82}" destId="{566921EE-9313-4440-850A-D7853BFEEEF4}" srcOrd="0" destOrd="0" presId="urn:microsoft.com/office/officeart/2005/8/layout/radial6"/>
    <dgm:cxn modelId="{8FEFA3A1-8993-4126-88CE-A0E0505F043B}" type="presOf" srcId="{A1D50C64-1D9D-4771-9FAC-5743F969AAF4}" destId="{7CE5A87F-2EFE-49E3-B1A4-5BA0DFE0920E}" srcOrd="0" destOrd="0" presId="urn:microsoft.com/office/officeart/2005/8/layout/radial6"/>
    <dgm:cxn modelId="{4A546EAC-955A-49B0-AF3B-00105DD99394}" type="presOf" srcId="{F72BF863-61E6-4547-9BF1-44D6BE5C5E53}" destId="{95DCC000-2B58-469B-ACD8-1D2386F8B0A2}" srcOrd="0" destOrd="0" presId="urn:microsoft.com/office/officeart/2005/8/layout/radial6"/>
    <dgm:cxn modelId="{6682BCAC-2249-4ADA-9A56-BDE014765D4E}" srcId="{919B1CBA-8AB8-4420-8E40-CF0972A7D806}" destId="{FFAB7358-D605-4DF5-8036-1E749B805E1F}" srcOrd="0" destOrd="0" parTransId="{3BACA610-8774-4446-AC3E-68DBB01F64DC}" sibTransId="{854BCBBB-818E-4E7A-8BB2-01AD2123F9FF}"/>
    <dgm:cxn modelId="{018234C0-7A60-43F6-BD14-C14392384E70}" type="presOf" srcId="{1AE8E915-B61A-4256-B834-5F72391B2BE3}" destId="{51830EC1-A1FE-4877-AB7B-DDB5D8DD7537}" srcOrd="0" destOrd="0" presId="urn:microsoft.com/office/officeart/2005/8/layout/radial6"/>
    <dgm:cxn modelId="{CE4F1DCC-5631-41C4-9FFC-CC54FBEB5916}" type="presOf" srcId="{208BF89C-667D-4D11-B9EF-BE4BC30F32E9}" destId="{33DDA323-98AA-454E-B8EB-BA9DF88523D8}" srcOrd="0" destOrd="0" presId="urn:microsoft.com/office/officeart/2005/8/layout/radial6"/>
    <dgm:cxn modelId="{659C69D3-C72D-453A-9911-3ADDE6B8F45A}" srcId="{FFAB7358-D605-4DF5-8036-1E749B805E1F}" destId="{49A9EDD1-2C1B-4EDE-A970-1FACBA476CC0}" srcOrd="2" destOrd="0" parTransId="{3FD85E5F-B70E-4E1B-9DA2-9C6CDC73CE7D}" sibTransId="{1EDA787A-0E51-40D6-91A0-7DDAE0F36231}"/>
    <dgm:cxn modelId="{24A8E9DB-B2F2-4BE5-8CA8-4FE1AA6212B8}" type="presOf" srcId="{EE82FE1A-CC12-42D8-B517-47BABE43DD21}" destId="{5122E34E-F026-468A-B36C-98FE736B58FF}" srcOrd="0" destOrd="0" presId="urn:microsoft.com/office/officeart/2005/8/layout/radial6"/>
    <dgm:cxn modelId="{01096AFA-D060-4EF2-A70C-5BE9047E815B}" type="presOf" srcId="{919B1CBA-8AB8-4420-8E40-CF0972A7D806}" destId="{9DE4B879-3E8A-4D6B-9BB2-4C1CCCE5CDF3}" srcOrd="0" destOrd="0" presId="urn:microsoft.com/office/officeart/2005/8/layout/radial6"/>
    <dgm:cxn modelId="{0DDA1569-89FD-44EF-9D84-5018AE67AB5C}" type="presParOf" srcId="{9DE4B879-3E8A-4D6B-9BB2-4C1CCCE5CDF3}" destId="{924205C1-C771-4EC5-B603-EE373DD5B9D3}" srcOrd="0" destOrd="0" presId="urn:microsoft.com/office/officeart/2005/8/layout/radial6"/>
    <dgm:cxn modelId="{40402DA2-AB5C-4A96-B87E-8868C408D6E7}" type="presParOf" srcId="{9DE4B879-3E8A-4D6B-9BB2-4C1CCCE5CDF3}" destId="{35C2B972-4A07-44CC-9781-C58874E44F3C}" srcOrd="1" destOrd="0" presId="urn:microsoft.com/office/officeart/2005/8/layout/radial6"/>
    <dgm:cxn modelId="{F6E35921-F670-41DB-B026-0929E272E156}" type="presParOf" srcId="{9DE4B879-3E8A-4D6B-9BB2-4C1CCCE5CDF3}" destId="{0E972808-867B-44F7-BF58-698D4A62C170}" srcOrd="2" destOrd="0" presId="urn:microsoft.com/office/officeart/2005/8/layout/radial6"/>
    <dgm:cxn modelId="{64F44DD8-BE29-472C-8D9B-650E1AF6253C}" type="presParOf" srcId="{9DE4B879-3E8A-4D6B-9BB2-4C1CCCE5CDF3}" destId="{51830EC1-A1FE-4877-AB7B-DDB5D8DD7537}" srcOrd="3" destOrd="0" presId="urn:microsoft.com/office/officeart/2005/8/layout/radial6"/>
    <dgm:cxn modelId="{64A633E1-E3EC-4DE2-A9D0-7B9CC128D986}" type="presParOf" srcId="{9DE4B879-3E8A-4D6B-9BB2-4C1CCCE5CDF3}" destId="{933D66A0-4899-4EFD-A619-F1DEDFD5A01C}" srcOrd="4" destOrd="0" presId="urn:microsoft.com/office/officeart/2005/8/layout/radial6"/>
    <dgm:cxn modelId="{2C5FD286-9D62-4E5B-BB33-F287CAF09A87}" type="presParOf" srcId="{9DE4B879-3E8A-4D6B-9BB2-4C1CCCE5CDF3}" destId="{DAEC5CE1-CA72-4389-8C8C-F22110F5B084}" srcOrd="5" destOrd="0" presId="urn:microsoft.com/office/officeart/2005/8/layout/radial6"/>
    <dgm:cxn modelId="{60FC497C-3860-407D-BEA0-7AF5F084E183}" type="presParOf" srcId="{9DE4B879-3E8A-4D6B-9BB2-4C1CCCE5CDF3}" destId="{8B8E2C2D-45AA-4E47-85D8-3CE83AC95DBC}" srcOrd="6" destOrd="0" presId="urn:microsoft.com/office/officeart/2005/8/layout/radial6"/>
    <dgm:cxn modelId="{D33B1964-6EA0-4F1D-9C68-D96E1F06D6E9}" type="presParOf" srcId="{9DE4B879-3E8A-4D6B-9BB2-4C1CCCE5CDF3}" destId="{0C80AF30-136B-46B1-AC68-97C69184A3DC}" srcOrd="7" destOrd="0" presId="urn:microsoft.com/office/officeart/2005/8/layout/radial6"/>
    <dgm:cxn modelId="{AB99B304-2796-4D71-A310-70851FBDF75B}" type="presParOf" srcId="{9DE4B879-3E8A-4D6B-9BB2-4C1CCCE5CDF3}" destId="{C90FC6EE-3DB1-4F84-89F4-ADF94E2A7964}" srcOrd="8" destOrd="0" presId="urn:microsoft.com/office/officeart/2005/8/layout/radial6"/>
    <dgm:cxn modelId="{33034C79-C19F-42BB-A665-14C5DDC2265E}" type="presParOf" srcId="{9DE4B879-3E8A-4D6B-9BB2-4C1CCCE5CDF3}" destId="{F86A6BBC-6371-418B-8CA2-D49AC49E3E85}" srcOrd="9" destOrd="0" presId="urn:microsoft.com/office/officeart/2005/8/layout/radial6"/>
    <dgm:cxn modelId="{D19175A4-69BC-4E6F-8621-FBE3DAE8F874}" type="presParOf" srcId="{9DE4B879-3E8A-4D6B-9BB2-4C1CCCE5CDF3}" destId="{5122E34E-F026-468A-B36C-98FE736B58FF}" srcOrd="10" destOrd="0" presId="urn:microsoft.com/office/officeart/2005/8/layout/radial6"/>
    <dgm:cxn modelId="{B3EBBF4B-7760-4FAA-9EFA-A8131B45CFA6}" type="presParOf" srcId="{9DE4B879-3E8A-4D6B-9BB2-4C1CCCE5CDF3}" destId="{A214D289-C458-430E-A00D-EA4F8C605DBD}" srcOrd="11" destOrd="0" presId="urn:microsoft.com/office/officeart/2005/8/layout/radial6"/>
    <dgm:cxn modelId="{3034452B-F9AE-485D-8F64-9E6A022778EA}" type="presParOf" srcId="{9DE4B879-3E8A-4D6B-9BB2-4C1CCCE5CDF3}" destId="{33DDA323-98AA-454E-B8EB-BA9DF88523D8}" srcOrd="12" destOrd="0" presId="urn:microsoft.com/office/officeart/2005/8/layout/radial6"/>
    <dgm:cxn modelId="{4A83A87D-8FB6-43E7-B67A-4765863F9993}" type="presParOf" srcId="{9DE4B879-3E8A-4D6B-9BB2-4C1CCCE5CDF3}" destId="{03384A1E-A9B1-47E9-B76E-84A946ED652E}" srcOrd="13" destOrd="0" presId="urn:microsoft.com/office/officeart/2005/8/layout/radial6"/>
    <dgm:cxn modelId="{1C992B80-D189-447E-AD5D-BD061D9B0552}" type="presParOf" srcId="{9DE4B879-3E8A-4D6B-9BB2-4C1CCCE5CDF3}" destId="{02019542-4A7F-4B0F-9A8C-7FA259220F39}" srcOrd="14" destOrd="0" presId="urn:microsoft.com/office/officeart/2005/8/layout/radial6"/>
    <dgm:cxn modelId="{B6F0C00D-F3C1-4B84-97C0-21E387D1C9D5}" type="presParOf" srcId="{9DE4B879-3E8A-4D6B-9BB2-4C1CCCE5CDF3}" destId="{95DCC000-2B58-469B-ACD8-1D2386F8B0A2}" srcOrd="15" destOrd="0" presId="urn:microsoft.com/office/officeart/2005/8/layout/radial6"/>
    <dgm:cxn modelId="{49339B91-EDCC-4206-AC74-BD75997B6A7E}" type="presParOf" srcId="{9DE4B879-3E8A-4D6B-9BB2-4C1CCCE5CDF3}" destId="{7CE5A87F-2EFE-49E3-B1A4-5BA0DFE0920E}" srcOrd="16" destOrd="0" presId="urn:microsoft.com/office/officeart/2005/8/layout/radial6"/>
    <dgm:cxn modelId="{5E39B3D0-948A-4C31-B267-FF42E90F64E6}" type="presParOf" srcId="{9DE4B879-3E8A-4D6B-9BB2-4C1CCCE5CDF3}" destId="{2CDEE888-8F3D-4E16-B8EC-F8903DD35D2C}" srcOrd="17" destOrd="0" presId="urn:microsoft.com/office/officeart/2005/8/layout/radial6"/>
    <dgm:cxn modelId="{4B095687-027E-45B7-AF31-5DA7F6589D33}" type="presParOf" srcId="{9DE4B879-3E8A-4D6B-9BB2-4C1CCCE5CDF3}" destId="{DC5246F1-FC77-4B24-AB14-716E64C16E3B}" srcOrd="18" destOrd="0" presId="urn:microsoft.com/office/officeart/2005/8/layout/radial6"/>
    <dgm:cxn modelId="{B288EC4C-7FD4-4C3A-8CFB-15B2114030C5}" type="presParOf" srcId="{9DE4B879-3E8A-4D6B-9BB2-4C1CCCE5CDF3}" destId="{566921EE-9313-4440-850A-D7853BFEEEF4}" srcOrd="19" destOrd="0" presId="urn:microsoft.com/office/officeart/2005/8/layout/radial6"/>
    <dgm:cxn modelId="{C39A1344-8371-4D39-9761-0F8F7119DCE7}" type="presParOf" srcId="{9DE4B879-3E8A-4D6B-9BB2-4C1CCCE5CDF3}" destId="{4306FF9E-E7CD-44F5-9B4F-92D40B0C03B6}" srcOrd="20" destOrd="0" presId="urn:microsoft.com/office/officeart/2005/8/layout/radial6"/>
    <dgm:cxn modelId="{72B4F4F9-065B-43D6-BBA7-8B6F7AF28C1C}" type="presParOf" srcId="{9DE4B879-3E8A-4D6B-9BB2-4C1CCCE5CDF3}" destId="{B2A2C029-3897-461B-B778-7D0C13F5374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2C029-3897-461B-B778-7D0C13F53749}">
      <dsp:nvSpPr>
        <dsp:cNvPr id="0" name=""/>
        <dsp:cNvSpPr/>
      </dsp:nvSpPr>
      <dsp:spPr>
        <a:xfrm>
          <a:off x="1254922" y="630333"/>
          <a:ext cx="5001975" cy="5001975"/>
        </a:xfrm>
        <a:prstGeom prst="blockArc">
          <a:avLst>
            <a:gd name="adj1" fmla="val 13114286"/>
            <a:gd name="adj2" fmla="val 16200000"/>
            <a:gd name="adj3" fmla="val 390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246F1-FC77-4B24-AB14-716E64C16E3B}">
      <dsp:nvSpPr>
        <dsp:cNvPr id="0" name=""/>
        <dsp:cNvSpPr/>
      </dsp:nvSpPr>
      <dsp:spPr>
        <a:xfrm>
          <a:off x="1254922" y="630333"/>
          <a:ext cx="5001975" cy="5001975"/>
        </a:xfrm>
        <a:prstGeom prst="blockArc">
          <a:avLst>
            <a:gd name="adj1" fmla="val 10028571"/>
            <a:gd name="adj2" fmla="val 13114286"/>
            <a:gd name="adj3" fmla="val 390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CC000-2B58-469B-ACD8-1D2386F8B0A2}">
      <dsp:nvSpPr>
        <dsp:cNvPr id="0" name=""/>
        <dsp:cNvSpPr/>
      </dsp:nvSpPr>
      <dsp:spPr>
        <a:xfrm>
          <a:off x="1254922" y="630333"/>
          <a:ext cx="5001975" cy="5001975"/>
        </a:xfrm>
        <a:prstGeom prst="blockArc">
          <a:avLst>
            <a:gd name="adj1" fmla="val 6942857"/>
            <a:gd name="adj2" fmla="val 10028571"/>
            <a:gd name="adj3" fmla="val 390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DA323-98AA-454E-B8EB-BA9DF88523D8}">
      <dsp:nvSpPr>
        <dsp:cNvPr id="0" name=""/>
        <dsp:cNvSpPr/>
      </dsp:nvSpPr>
      <dsp:spPr>
        <a:xfrm>
          <a:off x="1254922" y="630333"/>
          <a:ext cx="5001975" cy="5001975"/>
        </a:xfrm>
        <a:prstGeom prst="blockArc">
          <a:avLst>
            <a:gd name="adj1" fmla="val 3857143"/>
            <a:gd name="adj2" fmla="val 6942857"/>
            <a:gd name="adj3" fmla="val 390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A6BBC-6371-418B-8CA2-D49AC49E3E85}">
      <dsp:nvSpPr>
        <dsp:cNvPr id="0" name=""/>
        <dsp:cNvSpPr/>
      </dsp:nvSpPr>
      <dsp:spPr>
        <a:xfrm>
          <a:off x="1254922" y="630333"/>
          <a:ext cx="5001975" cy="5001975"/>
        </a:xfrm>
        <a:prstGeom prst="blockArc">
          <a:avLst>
            <a:gd name="adj1" fmla="val 771429"/>
            <a:gd name="adj2" fmla="val 3857143"/>
            <a:gd name="adj3" fmla="val 390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E2C2D-45AA-4E47-85D8-3CE83AC95DBC}">
      <dsp:nvSpPr>
        <dsp:cNvPr id="0" name=""/>
        <dsp:cNvSpPr/>
      </dsp:nvSpPr>
      <dsp:spPr>
        <a:xfrm>
          <a:off x="1329495" y="370547"/>
          <a:ext cx="5001975" cy="5001975"/>
        </a:xfrm>
        <a:prstGeom prst="blockArc">
          <a:avLst>
            <a:gd name="adj1" fmla="val 19771084"/>
            <a:gd name="adj2" fmla="val 1150527"/>
            <a:gd name="adj3" fmla="val 390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30EC1-A1FE-4877-AB7B-DDB5D8DD7537}">
      <dsp:nvSpPr>
        <dsp:cNvPr id="0" name=""/>
        <dsp:cNvSpPr/>
      </dsp:nvSpPr>
      <dsp:spPr>
        <a:xfrm>
          <a:off x="1496523" y="618402"/>
          <a:ext cx="5001975" cy="5001975"/>
        </a:xfrm>
        <a:prstGeom prst="blockArc">
          <a:avLst>
            <a:gd name="adj1" fmla="val 15860745"/>
            <a:gd name="adj2" fmla="val 19351816"/>
            <a:gd name="adj3" fmla="val 390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205C1-C771-4EC5-B603-EE373DD5B9D3}">
      <dsp:nvSpPr>
        <dsp:cNvPr id="0" name=""/>
        <dsp:cNvSpPr/>
      </dsp:nvSpPr>
      <dsp:spPr>
        <a:xfrm>
          <a:off x="2787411" y="2162821"/>
          <a:ext cx="1936998" cy="19369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kern="1200" dirty="0">
              <a:latin typeface="NikoshBAN" panose="02000000000000000000" pitchFamily="2" charset="0"/>
              <a:cs typeface="NikoshBAN" panose="02000000000000000000" pitchFamily="2" charset="0"/>
            </a:rPr>
            <a:t>সপ্তাহ</a:t>
          </a:r>
          <a:r>
            <a:rPr lang="bn-IN" sz="72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71078" y="2446488"/>
        <a:ext cx="1369664" cy="1369664"/>
      </dsp:txXfrm>
    </dsp:sp>
    <dsp:sp modelId="{35C2B972-4A07-44CC-9781-C58874E44F3C}">
      <dsp:nvSpPr>
        <dsp:cNvPr id="0" name=""/>
        <dsp:cNvSpPr/>
      </dsp:nvSpPr>
      <dsp:spPr>
        <a:xfrm>
          <a:off x="3077960" y="1196"/>
          <a:ext cx="1355898" cy="13558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শনিবার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76527" y="199763"/>
        <a:ext cx="958764" cy="958764"/>
      </dsp:txXfrm>
    </dsp:sp>
    <dsp:sp modelId="{933D66A0-4899-4EFD-A619-F1DEDFD5A01C}">
      <dsp:nvSpPr>
        <dsp:cNvPr id="0" name=""/>
        <dsp:cNvSpPr/>
      </dsp:nvSpPr>
      <dsp:spPr>
        <a:xfrm>
          <a:off x="5265791" y="949678"/>
          <a:ext cx="1355898" cy="13558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রবিবার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64358" y="1148245"/>
        <a:ext cx="958764" cy="958764"/>
      </dsp:txXfrm>
    </dsp:sp>
    <dsp:sp modelId="{0C80AF30-136B-46B1-AC68-97C69184A3DC}">
      <dsp:nvSpPr>
        <dsp:cNvPr id="0" name=""/>
        <dsp:cNvSpPr/>
      </dsp:nvSpPr>
      <dsp:spPr>
        <a:xfrm>
          <a:off x="5391877" y="2895597"/>
          <a:ext cx="1509454" cy="15627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সোমবার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12931" y="3124459"/>
        <a:ext cx="1067346" cy="1105044"/>
      </dsp:txXfrm>
    </dsp:sp>
    <dsp:sp modelId="{5122E34E-F026-468A-B36C-98FE736B58FF}">
      <dsp:nvSpPr>
        <dsp:cNvPr id="0" name=""/>
        <dsp:cNvSpPr/>
      </dsp:nvSpPr>
      <dsp:spPr>
        <a:xfrm>
          <a:off x="3978540" y="4662705"/>
          <a:ext cx="1682656" cy="13558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মঙ্গলবার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4959" y="4861272"/>
        <a:ext cx="1189818" cy="958764"/>
      </dsp:txXfrm>
    </dsp:sp>
    <dsp:sp modelId="{03384A1E-A9B1-47E9-B76E-84A946ED652E}">
      <dsp:nvSpPr>
        <dsp:cNvPr id="0" name=""/>
        <dsp:cNvSpPr/>
      </dsp:nvSpPr>
      <dsp:spPr>
        <a:xfrm>
          <a:off x="2014001" y="4662705"/>
          <a:ext cx="1355898" cy="135589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 বুধবার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12568" y="4861272"/>
        <a:ext cx="958764" cy="958764"/>
      </dsp:txXfrm>
    </dsp:sp>
    <dsp:sp modelId="{7CE5A87F-2EFE-49E3-B1A4-5BA0DFE0920E}">
      <dsp:nvSpPr>
        <dsp:cNvPr id="0" name=""/>
        <dsp:cNvSpPr/>
      </dsp:nvSpPr>
      <dsp:spPr>
        <a:xfrm>
          <a:off x="337668" y="2895603"/>
          <a:ext cx="2055094" cy="15627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বৃহস্পতিবার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8630" y="3124463"/>
        <a:ext cx="1453170" cy="1105034"/>
      </dsp:txXfrm>
    </dsp:sp>
    <dsp:sp modelId="{566921EE-9313-4440-850A-D7853BFEEEF4}">
      <dsp:nvSpPr>
        <dsp:cNvPr id="0" name=""/>
        <dsp:cNvSpPr/>
      </dsp:nvSpPr>
      <dsp:spPr>
        <a:xfrm>
          <a:off x="1160773" y="924465"/>
          <a:ext cx="1355898" cy="13558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শুক্রবার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59340" y="1123032"/>
        <a:ext cx="958764" cy="958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2894B-18A7-404E-9783-9DF7BD5A304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E9DC-3762-4988-9BAF-957126F96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0C62F-3A20-4E39-8380-A14D236985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1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7.jpg"/><Relationship Id="rId7" Type="http://schemas.openxmlformats.org/officeDocument/2006/relationships/image" Target="../media/image20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5" Type="http://schemas.openxmlformats.org/officeDocument/2006/relationships/image" Target="../media/image19.png"/><Relationship Id="rId4" Type="http://schemas.openxmlformats.org/officeDocument/2006/relationships/image" Target="../media/image18.jpg"/><Relationship Id="rId9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11" Type="http://schemas.openxmlformats.org/officeDocument/2006/relationships/image" Target="../media/image14.jpg"/><Relationship Id="rId5" Type="http://schemas.openxmlformats.org/officeDocument/2006/relationships/image" Target="../media/image10.jp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6886208-6B46-47DD-BFB2-0BCD76B3EE5C}"/>
              </a:ext>
            </a:extLst>
          </p:cNvPr>
          <p:cNvSpPr txBox="1"/>
          <p:nvPr/>
        </p:nvSpPr>
        <p:spPr>
          <a:xfrm>
            <a:off x="0" y="26233"/>
            <a:ext cx="9144000" cy="1107996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সকলকে ফুলেল শুভেচ্ছা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DEC9FA-64F9-4690-8D93-F5B089F6F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8" y="1143001"/>
            <a:ext cx="916983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730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26020A-2397-4863-A2A9-FD1994FEAF26}"/>
              </a:ext>
            </a:extLst>
          </p:cNvPr>
          <p:cNvSpPr txBox="1"/>
          <p:nvPr/>
        </p:nvSpPr>
        <p:spPr>
          <a:xfrm>
            <a:off x="2590800" y="228600"/>
            <a:ext cx="45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itchFamily="2" charset="0"/>
              </a:rPr>
              <a:t>বইইয়ের সাথে সংযোগ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itchFamily="2" charset="0"/>
              </a:rPr>
              <a:t>        ৮৪ পৃষ্টা </a:t>
            </a:r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D8967-B387-4157-AA37-CDAEBB13C7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0" y="1981200"/>
            <a:ext cx="3429143" cy="44656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54337E-06C8-4764-8C0F-F8F14E6D91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5" t="7951"/>
          <a:stretch/>
        </p:blipFill>
        <p:spPr>
          <a:xfrm>
            <a:off x="4267200" y="2984703"/>
            <a:ext cx="4141176" cy="24586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201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A12192E1-1B02-4569-BB0B-3E5B3C32368B}"/>
              </a:ext>
            </a:extLst>
          </p:cNvPr>
          <p:cNvGrpSpPr/>
          <p:nvPr/>
        </p:nvGrpSpPr>
        <p:grpSpPr>
          <a:xfrm>
            <a:off x="-1" y="324148"/>
            <a:ext cx="8993357" cy="6533852"/>
            <a:chOff x="-150643" y="324148"/>
            <a:chExt cx="9144000" cy="653385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E25838A-4783-415A-A719-68D9B5BDBD81}"/>
                </a:ext>
              </a:extLst>
            </p:cNvPr>
            <p:cNvSpPr txBox="1"/>
            <p:nvPr/>
          </p:nvSpPr>
          <p:spPr>
            <a:xfrm>
              <a:off x="-150643" y="324148"/>
              <a:ext cx="914400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bn-BD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rPr>
                <a:t>কোন বারটি নেই বল</a:t>
              </a:r>
              <a:r>
                <a:rPr kumimoji="0" lang="bn-BD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rPr>
                <a:t> </a:t>
              </a:r>
              <a:endParaRPr lang="en-US" sz="1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0F89AF4-54EC-45FF-BAE3-FC978A2B7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5529" y="1333858"/>
              <a:ext cx="1826871" cy="172406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7FF1C84-9D95-4ABA-BEAD-1ADC408B8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0515" y="4881457"/>
              <a:ext cx="1693667" cy="1693667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EA7D423-4600-45DA-8A8C-8142A1CFD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720" y="3259812"/>
              <a:ext cx="1664825" cy="167225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C4084F6-4E88-4F4B-B3FF-34A15419D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9111" b="89778" l="21778" r="7955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823" y="2144393"/>
              <a:ext cx="3145534" cy="314553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BE9E49E-395E-45FC-9390-648D464C5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500" y="1055340"/>
              <a:ext cx="1905000" cy="193062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857D28-89E9-44CA-959F-1898170B5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5926" y="3013959"/>
              <a:ext cx="2112148" cy="2112148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5F73086-2C0F-42D2-B262-995C76E4B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8840" y="4978288"/>
              <a:ext cx="1905000" cy="187971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439973-A248-4EC8-BFC4-92571F3C30D5}"/>
                </a:ext>
              </a:extLst>
            </p:cNvPr>
            <p:cNvSpPr txBox="1"/>
            <p:nvPr/>
          </p:nvSpPr>
          <p:spPr>
            <a:xfrm>
              <a:off x="5120928" y="1617741"/>
              <a:ext cx="190500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শনিবার</a:t>
              </a:r>
              <a:r>
                <a:rPr kumimoji="0" lang="bn-B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Vrinda" panose="020B0502040204020203" pitchFamily="34" charset="0"/>
                </a:rPr>
                <a:t> 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BC4DB1F-1F59-44CD-912F-153BE82FDEAD}"/>
                </a:ext>
              </a:extLst>
            </p:cNvPr>
            <p:cNvSpPr txBox="1"/>
            <p:nvPr/>
          </p:nvSpPr>
          <p:spPr>
            <a:xfrm>
              <a:off x="6526177" y="3207423"/>
              <a:ext cx="1788826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রবিবার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6848F52-89F4-4977-8D00-0FEEA0B181A7}"/>
                </a:ext>
              </a:extLst>
            </p:cNvPr>
            <p:cNvSpPr txBox="1"/>
            <p:nvPr/>
          </p:nvSpPr>
          <p:spPr>
            <a:xfrm>
              <a:off x="5151273" y="5289927"/>
              <a:ext cx="211214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সোমবার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B6B8C4-6758-4D51-B4BB-CCCECB6414A2}"/>
                </a:ext>
              </a:extLst>
            </p:cNvPr>
            <p:cNvSpPr txBox="1"/>
            <p:nvPr/>
          </p:nvSpPr>
          <p:spPr>
            <a:xfrm>
              <a:off x="2468840" y="5473351"/>
              <a:ext cx="211214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4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মঙ্গলবার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37D32BC-3A1D-44BF-8CC1-026996DB25C8}"/>
                </a:ext>
              </a:extLst>
            </p:cNvPr>
            <p:cNvSpPr txBox="1"/>
            <p:nvPr/>
          </p:nvSpPr>
          <p:spPr>
            <a:xfrm>
              <a:off x="1011963" y="3570184"/>
              <a:ext cx="166482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bn-BD" sz="5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বুধবার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C3DA7BB-6918-49B0-8CAC-1018C1F4C2A5}"/>
                </a:ext>
              </a:extLst>
            </p:cNvPr>
            <p:cNvSpPr txBox="1"/>
            <p:nvPr/>
          </p:nvSpPr>
          <p:spPr>
            <a:xfrm>
              <a:off x="1786268" y="1840558"/>
              <a:ext cx="238044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ikoshBAN" panose="02000000000000000000" pitchFamily="2" charset="0"/>
                  <a:ea typeface="+mn-ea"/>
                  <a:cs typeface="NikoshBAN" panose="02000000000000000000" pitchFamily="2" charset="0"/>
                </a:rPr>
                <a:t>বৃহস্পতিবার 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D82BD16-8C2C-485D-A645-69F10A87C123}"/>
              </a:ext>
            </a:extLst>
          </p:cNvPr>
          <p:cNvSpPr txBox="1"/>
          <p:nvPr/>
        </p:nvSpPr>
        <p:spPr>
          <a:xfrm>
            <a:off x="3886740" y="3743331"/>
            <a:ext cx="17967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শুক্রবার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7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269729-A207-49C9-AD98-2BF07BC3FFD3}"/>
              </a:ext>
            </a:extLst>
          </p:cNvPr>
          <p:cNvSpPr txBox="1"/>
          <p:nvPr/>
        </p:nvSpPr>
        <p:spPr>
          <a:xfrm>
            <a:off x="2133600" y="533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কী বারে বিদ্যালয় ছুটি থাকে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5BA6D1-9A66-4147-BBD9-ADC555871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57608"/>
            <a:ext cx="6705600" cy="37676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542EEF-B843-46B3-9504-FD1A1D7302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125"/>
          <a:stretch/>
        </p:blipFill>
        <p:spPr>
          <a:xfrm>
            <a:off x="3429000" y="5681416"/>
            <a:ext cx="1752600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176636-FA1D-4DE4-8080-DA560E7933E3}"/>
              </a:ext>
            </a:extLst>
          </p:cNvPr>
          <p:cNvSpPr txBox="1"/>
          <p:nvPr/>
        </p:nvSpPr>
        <p:spPr>
          <a:xfrm>
            <a:off x="1066800" y="251453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ctr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গত কাল কী বার ছিল?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28373-A4A8-4A40-A14F-1F72C73FC02C}"/>
              </a:ext>
            </a:extLst>
          </p:cNvPr>
          <p:cNvSpPr txBox="1"/>
          <p:nvPr/>
        </p:nvSpPr>
        <p:spPr>
          <a:xfrm>
            <a:off x="386621" y="181191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আজ কী বার?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540E64-C553-470F-B67E-29501ED193BA}"/>
              </a:ext>
            </a:extLst>
          </p:cNvPr>
          <p:cNvSpPr txBox="1"/>
          <p:nvPr/>
        </p:nvSpPr>
        <p:spPr>
          <a:xfrm>
            <a:off x="1295400" y="3335413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 algn="ctr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আগামী কাল  কী বার হবে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343ABD-8A07-48AA-B892-0BE453D03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595" y="-291196"/>
            <a:ext cx="4267200" cy="25369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27FA58-A0E5-47CC-B573-087E6CDE8AE8}"/>
              </a:ext>
            </a:extLst>
          </p:cNvPr>
          <p:cNvSpPr txBox="1"/>
          <p:nvPr/>
        </p:nvSpPr>
        <p:spPr>
          <a:xfrm>
            <a:off x="1295400" y="4158564"/>
            <a:ext cx="7086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q"/>
            </a:pP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সাপ্তাহিক ছুটির আগের দিন কোনটি?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0D7096-3731-44A0-8CD6-DBCD12B59CE1}"/>
              </a:ext>
            </a:extLst>
          </p:cNvPr>
          <p:cNvSpPr txBox="1"/>
          <p:nvPr/>
        </p:nvSpPr>
        <p:spPr>
          <a:xfrm>
            <a:off x="1305393" y="5912890"/>
            <a:ext cx="73764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q"/>
            </a:pP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আমাদের সাপ্তাহিক ছুটির দিন কোনটি?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696EF4-4A9D-455F-84C2-90E88C82CFF6}"/>
              </a:ext>
            </a:extLst>
          </p:cNvPr>
          <p:cNvSpPr txBox="1"/>
          <p:nvPr/>
        </p:nvSpPr>
        <p:spPr>
          <a:xfrm>
            <a:off x="1311639" y="5035727"/>
            <a:ext cx="7620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Vrinda" panose="020B0502040204020203" pitchFamily="34" charset="0"/>
              </a:rPr>
              <a:t> </a:t>
            </a: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সাপ্তাহিক ছুটির পরের দিন কোনটি?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0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3011" y="1739227"/>
            <a:ext cx="2630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67B12AC-CA35-4348-A3D5-A501D538820F}"/>
              </a:ext>
            </a:extLst>
          </p:cNvPr>
          <p:cNvSpPr/>
          <p:nvPr/>
        </p:nvSpPr>
        <p:spPr>
          <a:xfrm>
            <a:off x="3848099" y="1873250"/>
            <a:ext cx="914400" cy="55880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431D5F-0F9A-4B57-BECA-0B05669D5E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r="40512" b="34359"/>
          <a:stretch/>
        </p:blipFill>
        <p:spPr>
          <a:xfrm rot="16200000">
            <a:off x="4867953" y="2553449"/>
            <a:ext cx="1366888" cy="142616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E7714AA-A239-4761-8920-2B182D515C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r="40512" b="34359"/>
          <a:stretch/>
        </p:blipFill>
        <p:spPr>
          <a:xfrm rot="16200000">
            <a:off x="3482802" y="2498391"/>
            <a:ext cx="1366888" cy="142616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D120CD-63D2-4989-BD58-A39C44FB51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r="40512" b="34359"/>
          <a:stretch/>
        </p:blipFill>
        <p:spPr>
          <a:xfrm rot="16200000">
            <a:off x="6262312" y="2523499"/>
            <a:ext cx="1366888" cy="142616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5110ED5-EC75-4E2F-A396-12C8102E9A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r="40512" b="34359"/>
          <a:stretch/>
        </p:blipFill>
        <p:spPr>
          <a:xfrm rot="16200000">
            <a:off x="2088442" y="2523499"/>
            <a:ext cx="1366888" cy="142616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D408D1F-B574-4045-ADE7-423B03C16B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r="40512" b="34359"/>
          <a:stretch/>
        </p:blipFill>
        <p:spPr>
          <a:xfrm rot="16200000">
            <a:off x="7699699" y="2498391"/>
            <a:ext cx="1366888" cy="1426166"/>
          </a:xfrm>
          <a:prstGeom prst="rect">
            <a:avLst/>
          </a:prstGeom>
        </p:spPr>
      </p:pic>
      <p:pic>
        <p:nvPicPr>
          <p:cNvPr id="29" name="Picture 28" descr="bb.jpg">
            <a:extLst>
              <a:ext uri="{FF2B5EF4-FFF2-40B4-BE49-F238E27FC236}">
                <a16:creationId xmlns:a16="http://schemas.microsoft.com/office/drawing/2014/main" id="{E892E816-81A7-431B-B899-ADB7A661A67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193" y="704045"/>
            <a:ext cx="2856776" cy="233840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B177288-1BF3-4B99-A110-02A2789CC9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r="58731" b="34359"/>
          <a:stretch/>
        </p:blipFill>
        <p:spPr>
          <a:xfrm rot="16200000">
            <a:off x="244724" y="2787865"/>
            <a:ext cx="948271" cy="142616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9E73287-29C8-4FF6-9AC2-564328A7C3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3" r="58731" b="34359"/>
          <a:stretch/>
        </p:blipFill>
        <p:spPr>
          <a:xfrm rot="16200000">
            <a:off x="1393852" y="2803505"/>
            <a:ext cx="948270" cy="142616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1A50C30-71D1-4F71-B450-B805591B7CBA}"/>
              </a:ext>
            </a:extLst>
          </p:cNvPr>
          <p:cNvSpPr txBox="1"/>
          <p:nvPr/>
        </p:nvSpPr>
        <p:spPr>
          <a:xfrm>
            <a:off x="1867987" y="4938121"/>
            <a:ext cx="6019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শুক্রবার</a:t>
            </a:r>
            <a:r>
              <a:rPr kumimoji="0" lang="b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তুমি কী কী কর ?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6AE7EA-76EA-473D-9763-F9EAD6876395}"/>
              </a:ext>
            </a:extLst>
          </p:cNvPr>
          <p:cNvSpPr txBox="1"/>
          <p:nvPr/>
        </p:nvSpPr>
        <p:spPr>
          <a:xfrm>
            <a:off x="2895600" y="60402"/>
            <a:ext cx="4572000" cy="1685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035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ধন্যবাদ </a:t>
            </a:r>
            <a:endParaRPr kumimoji="0" lang="en-US" sz="1035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6E7712-3DB2-4D36-9951-E8D2CC4D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43" y="1375938"/>
            <a:ext cx="5261557" cy="54216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3A9F24-EE4E-447B-B938-A867D9618BE8}"/>
              </a:ext>
            </a:extLst>
          </p:cNvPr>
          <p:cNvSpPr txBox="1"/>
          <p:nvPr/>
        </p:nvSpPr>
        <p:spPr>
          <a:xfrm>
            <a:off x="76200" y="3810000"/>
            <a:ext cx="480772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রাজিয়া আক্তার কলি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আড়ালিয়া সরকারি প্রাথমিক বিদ্যালয়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কাপাসিয়া,গাজিপুর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F6FBB9-FDD4-4EC4-B5E1-A21344ED3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67" y="1074064"/>
            <a:ext cx="2028825" cy="2257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EC1430-C7E2-474F-A4AB-614BA84C5F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6" b="13333"/>
          <a:stretch/>
        </p:blipFill>
        <p:spPr>
          <a:xfrm>
            <a:off x="1837656" y="1174704"/>
            <a:ext cx="1312728" cy="14380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36A1A1-9845-421A-9179-12069A1856D4}"/>
              </a:ext>
            </a:extLst>
          </p:cNvPr>
          <p:cNvSpPr txBox="1"/>
          <p:nvPr/>
        </p:nvSpPr>
        <p:spPr>
          <a:xfrm>
            <a:off x="4457076" y="3834984"/>
            <a:ext cx="460198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itchFamily="2" charset="0"/>
              </a:rPr>
              <a:t>শ্রেণিঃ ২য়</a:t>
            </a:r>
            <a:br>
              <a:rPr lang="bn-BD" sz="4000" dirty="0">
                <a:latin typeface="NikoshBAN" panose="02000000000000000000" pitchFamily="2" charset="0"/>
                <a:cs typeface="NikoshBAN" pitchFamily="2" charset="0"/>
              </a:rPr>
            </a:br>
            <a:r>
              <a:rPr lang="bn-BD" sz="4000" dirty="0">
                <a:latin typeface="NikoshBAN" panose="02000000000000000000" pitchFamily="2" charset="0"/>
                <a:cs typeface="NikoshBAN" pitchFamily="2" charset="0"/>
              </a:rPr>
              <a:t>বিষয়ঃ গণিত</a:t>
            </a:r>
            <a:br>
              <a:rPr lang="bn-BD" sz="4000" dirty="0">
                <a:latin typeface="NikoshBAN" panose="02000000000000000000" pitchFamily="2" charset="0"/>
                <a:cs typeface="NikoshBAN" pitchFamily="2" charset="0"/>
              </a:rPr>
            </a:br>
            <a:r>
              <a:rPr lang="bn-BD" sz="4000" dirty="0">
                <a:latin typeface="NikoshBAN" panose="02000000000000000000" pitchFamily="2" charset="0"/>
                <a:cs typeface="NikoshBAN" pitchFamily="2" charset="0"/>
              </a:rPr>
              <a:t>পাঠঃ দিন ও সপ্তাহ</a:t>
            </a:r>
            <a:br>
              <a:rPr lang="bn-BD" sz="4000" dirty="0">
                <a:latin typeface="NikoshBAN" panose="02000000000000000000" pitchFamily="2" charset="0"/>
                <a:cs typeface="NikoshBAN" pitchFamily="2" charset="0"/>
              </a:rPr>
            </a:b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7F360-60A0-4E38-901A-6EF3B54B59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88" y="1519756"/>
            <a:ext cx="1364356" cy="17767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DF3D29-EEE4-464A-8B25-588E7CCAB4D1}"/>
              </a:ext>
            </a:extLst>
          </p:cNvPr>
          <p:cNvSpPr txBox="1"/>
          <p:nvPr/>
        </p:nvSpPr>
        <p:spPr>
          <a:xfrm>
            <a:off x="3910817" y="304623"/>
            <a:ext cx="17079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6EEEC1-8B7C-4785-8036-F8E32EE5E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56025"/>
            <a:ext cx="4419600" cy="24749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24F446-FCC4-4400-8E95-E6FE02F2828E}"/>
              </a:ext>
            </a:extLst>
          </p:cNvPr>
          <p:cNvSpPr txBox="1"/>
          <p:nvPr/>
        </p:nvSpPr>
        <p:spPr>
          <a:xfrm>
            <a:off x="2133600" y="609600"/>
            <a:ext cx="5410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রে বল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582026-56AF-4639-9EA5-2DD83D73B247}"/>
              </a:ext>
            </a:extLst>
          </p:cNvPr>
          <p:cNvSpPr txBox="1"/>
          <p:nvPr/>
        </p:nvSpPr>
        <p:spPr>
          <a:xfrm>
            <a:off x="3695700" y="6248400"/>
            <a:ext cx="228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সাত দিনের নাম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206638-1559-4BAC-9923-CE61F03952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5" t="7951"/>
          <a:stretch/>
        </p:blipFill>
        <p:spPr>
          <a:xfrm>
            <a:off x="4724400" y="1856025"/>
            <a:ext cx="4141176" cy="24586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9989CB-DA39-4B52-B93C-450979E7EF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934" b="34552"/>
          <a:stretch/>
        </p:blipFill>
        <p:spPr>
          <a:xfrm>
            <a:off x="415352" y="4406023"/>
            <a:ext cx="3276600" cy="245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8F6284-F556-4302-904D-083726ED2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268" y="228600"/>
            <a:ext cx="3755461" cy="1457070"/>
          </a:xfrm>
          <a:prstGeom prst="rect">
            <a:avLst/>
          </a:prstGeom>
        </p:spPr>
      </p:pic>
      <p:sp>
        <p:nvSpPr>
          <p:cNvPr id="3" name="Callout: Right Arrow 2">
            <a:extLst>
              <a:ext uri="{FF2B5EF4-FFF2-40B4-BE49-F238E27FC236}">
                <a16:creationId xmlns:a16="http://schemas.microsoft.com/office/drawing/2014/main" id="{9857E07D-36E7-445A-940F-B67126A66E3C}"/>
              </a:ext>
            </a:extLst>
          </p:cNvPr>
          <p:cNvSpPr/>
          <p:nvPr/>
        </p:nvSpPr>
        <p:spPr>
          <a:xfrm rot="16200000">
            <a:off x="3276597" y="1164367"/>
            <a:ext cx="2590800" cy="498646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3BAC-3350-4394-AA99-564F14180C96}"/>
              </a:ext>
            </a:extLst>
          </p:cNvPr>
          <p:cNvSpPr txBox="1"/>
          <p:nvPr/>
        </p:nvSpPr>
        <p:spPr>
          <a:xfrm>
            <a:off x="2071267" y="3565267"/>
            <a:ext cx="4993963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দিন ও সপ্তাহ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A4244-E2DA-4616-945A-7B4F8DC79F1C}"/>
              </a:ext>
            </a:extLst>
          </p:cNvPr>
          <p:cNvSpPr txBox="1"/>
          <p:nvPr/>
        </p:nvSpPr>
        <p:spPr>
          <a:xfrm>
            <a:off x="4800600" y="3657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4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endParaRPr lang="bn-BD" sz="6000" dirty="0"/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শিশুরা সপ্তাহের দিনগুলোর নাম বলতে পারবে।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সপ্তাহের দিনগুলোর নাম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বলি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9D017F0-EF36-42F7-8D79-2CBB699426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685673"/>
              </p:ext>
            </p:extLst>
          </p:nvPr>
        </p:nvGraphicFramePr>
        <p:xfrm>
          <a:off x="990600" y="838200"/>
          <a:ext cx="7239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4205C1-C771-4EC5-B603-EE373DD5B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924205C1-C771-4EC5-B603-EE373DD5B9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C2B972-4A07-44CC-9781-C58874E44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35C2B972-4A07-44CC-9781-C58874E44F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830EC1-A1FE-4877-AB7B-DDB5D8DD7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51830EC1-A1FE-4877-AB7B-DDB5D8DD75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3D66A0-4899-4EFD-A619-F1DEDFD5A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933D66A0-4899-4EFD-A619-F1DEDFD5A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8E2C2D-45AA-4E47-85D8-3CE83AC95D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graphicEl>
                                              <a:dgm id="{8B8E2C2D-45AA-4E47-85D8-3CE83AC95D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80AF30-136B-46B1-AC68-97C69184A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0C80AF30-136B-46B1-AC68-97C69184A3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6A6BBC-6371-418B-8CA2-D49AC49E3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F86A6BBC-6371-418B-8CA2-D49AC49E3E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22E34E-F026-468A-B36C-98FE736B5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5122E34E-F026-468A-B36C-98FE736B5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DDA323-98AA-454E-B8EB-BA9DF8852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33DDA323-98AA-454E-B8EB-BA9DF8852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384A1E-A9B1-47E9-B76E-84A946ED6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03384A1E-A9B1-47E9-B76E-84A946ED6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DCC000-2B58-469B-ACD8-1D2386F8B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graphicEl>
                                              <a:dgm id="{95DCC000-2B58-469B-ACD8-1D2386F8B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E5A87F-2EFE-49E3-B1A4-5BA0DFE09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graphicEl>
                                              <a:dgm id="{7CE5A87F-2EFE-49E3-B1A4-5BA0DFE092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5246F1-FC77-4B24-AB14-716E64C16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graphicEl>
                                              <a:dgm id="{DC5246F1-FC77-4B24-AB14-716E64C16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921EE-9313-4440-850A-D7853BFEE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">
                                            <p:graphicEl>
                                              <a:dgm id="{566921EE-9313-4440-850A-D7853BFEEE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A2C029-3897-461B-B778-7D0C13F53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graphicEl>
                                              <a:dgm id="{B2A2C029-3897-461B-B778-7D0C13F53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5D2B12CE-7E5F-4A4B-AD50-09D559A37866}"/>
              </a:ext>
            </a:extLst>
          </p:cNvPr>
          <p:cNvSpPr txBox="1"/>
          <p:nvPr/>
        </p:nvSpPr>
        <p:spPr>
          <a:xfrm>
            <a:off x="4100842" y="3997037"/>
            <a:ext cx="2438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মঙ্গলবার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2BD0CF-ACF6-44E8-81F6-40E36DC70B50}"/>
              </a:ext>
            </a:extLst>
          </p:cNvPr>
          <p:cNvSpPr txBox="1"/>
          <p:nvPr/>
        </p:nvSpPr>
        <p:spPr>
          <a:xfrm>
            <a:off x="7564948" y="1887633"/>
            <a:ext cx="15790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শুক্রবার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7FD8A90-8136-4C05-BA4C-56BAFE1E31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80"/>
          <a:stretch/>
        </p:blipFill>
        <p:spPr>
          <a:xfrm rot="1762577">
            <a:off x="6419213" y="1013202"/>
            <a:ext cx="1412106" cy="123825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C8744F3-F9F6-4401-B1DA-AB3F09BAD353}"/>
              </a:ext>
            </a:extLst>
          </p:cNvPr>
          <p:cNvSpPr txBox="1"/>
          <p:nvPr/>
        </p:nvSpPr>
        <p:spPr>
          <a:xfrm>
            <a:off x="6231606" y="2610747"/>
            <a:ext cx="232328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বৃহস্পতিবার </a:t>
            </a:r>
            <a:r>
              <a:rPr lang="bn-BD" sz="4400" dirty="0"/>
              <a:t>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F29024-9231-458E-B885-EAA0A7FA9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সপ্তাহের কোন দিন তুমি কি কি ফল খাও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CC95E2-CB46-483A-8A24-4C8CDB8612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4" b="89778" l="982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944" y="3693255"/>
            <a:ext cx="1432168" cy="1438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BE7F84-F7F8-4AF4-B10D-94FC2AE892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786" y="2838734"/>
            <a:ext cx="1028185" cy="13361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755407-AA79-4542-81B5-AF277229D1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775" y="2303132"/>
            <a:ext cx="1580899" cy="11334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FC0A90-07B2-4130-AEEF-2E3A367B6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53" b="98104" l="9623" r="995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50077">
            <a:off x="1210582" y="4345439"/>
            <a:ext cx="1454670" cy="12842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AE6238-591F-4329-BCB2-F940637590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1030" b="73820" l="24074" r="782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16" y="1207727"/>
            <a:ext cx="2057400" cy="22193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23B7E95-B4F3-45F1-85D7-CB46270CE22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953117"/>
            <a:ext cx="990600" cy="163024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10EFFC0-E157-43CB-BE78-ED2F7504AA2A}"/>
              </a:ext>
            </a:extLst>
          </p:cNvPr>
          <p:cNvSpPr txBox="1"/>
          <p:nvPr/>
        </p:nvSpPr>
        <p:spPr>
          <a:xfrm>
            <a:off x="1170482" y="5968663"/>
            <a:ext cx="195371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শনিবার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CFFB0D-87AC-450C-B313-9F2F110E3494}"/>
              </a:ext>
            </a:extLst>
          </p:cNvPr>
          <p:cNvSpPr txBox="1"/>
          <p:nvPr/>
        </p:nvSpPr>
        <p:spPr>
          <a:xfrm>
            <a:off x="2239348" y="5267907"/>
            <a:ext cx="24449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রবিবার</a:t>
            </a:r>
            <a:r>
              <a:rPr lang="bn-BD" sz="5400" dirty="0"/>
              <a:t>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0D993E-5D11-41C0-9F05-6F1973B31C65}"/>
              </a:ext>
            </a:extLst>
          </p:cNvPr>
          <p:cNvSpPr txBox="1"/>
          <p:nvPr/>
        </p:nvSpPr>
        <p:spPr>
          <a:xfrm>
            <a:off x="3445556" y="4696028"/>
            <a:ext cx="2667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751384-2FB1-4574-B3C4-139DBC85EC21}"/>
              </a:ext>
            </a:extLst>
          </p:cNvPr>
          <p:cNvSpPr txBox="1"/>
          <p:nvPr/>
        </p:nvSpPr>
        <p:spPr>
          <a:xfrm>
            <a:off x="5320042" y="3344398"/>
            <a:ext cx="2514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বুধবার</a:t>
            </a:r>
            <a:r>
              <a:rPr lang="bn-BD" sz="4800" dirty="0"/>
              <a:t> </a:t>
            </a:r>
            <a:r>
              <a:rPr lang="bn-BD" sz="4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5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27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CD5A3E-02A0-4A3F-8A60-925E8126A1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95" r="5012" b="10170"/>
          <a:stretch/>
        </p:blipFill>
        <p:spPr>
          <a:xfrm>
            <a:off x="1295400" y="1600200"/>
            <a:ext cx="6553200" cy="42010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5383D8-8ACF-413C-9108-AFED5DB24C1D}"/>
              </a:ext>
            </a:extLst>
          </p:cNvPr>
          <p:cNvSpPr txBox="1"/>
          <p:nvPr/>
        </p:nvSpPr>
        <p:spPr>
          <a:xfrm>
            <a:off x="2590800" y="609600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জোড়ায়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আলোচনা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7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553200" y="5934670"/>
            <a:ext cx="25908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শনিবার</a:t>
            </a:r>
            <a:r>
              <a:rPr lang="bn-BD" dirty="0"/>
              <a:t>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4953000"/>
            <a:ext cx="24449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রবিবার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4038600"/>
            <a:ext cx="26670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সোমবার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3124200"/>
            <a:ext cx="24384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মঙ্গলবার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2209800"/>
            <a:ext cx="25146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বুধবার</a:t>
            </a:r>
            <a:r>
              <a:rPr lang="bn-BD" sz="5400" dirty="0"/>
              <a:t> </a:t>
            </a:r>
            <a:r>
              <a:rPr lang="bn-BD" sz="4400" dirty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" y="1395759"/>
            <a:ext cx="29718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বৃহস্পতিবার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FC064B-6EBF-487A-8953-0E7B8C49A18F}"/>
              </a:ext>
            </a:extLst>
          </p:cNvPr>
          <p:cNvSpPr txBox="1"/>
          <p:nvPr/>
        </p:nvSpPr>
        <p:spPr>
          <a:xfrm>
            <a:off x="0" y="483735"/>
            <a:ext cx="2667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শুক্রবার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1409EE-119E-444D-9AB0-A945F43B29B1}"/>
              </a:ext>
            </a:extLst>
          </p:cNvPr>
          <p:cNvSpPr txBox="1"/>
          <p:nvPr/>
        </p:nvSpPr>
        <p:spPr>
          <a:xfrm>
            <a:off x="3124200" y="11835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সাত দিনের নাম বলি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4BE10A9-F46D-4A61-A7B1-DC5FD2B49D4F}"/>
              </a:ext>
            </a:extLst>
          </p:cNvPr>
          <p:cNvSpPr/>
          <p:nvPr/>
        </p:nvSpPr>
        <p:spPr>
          <a:xfrm rot="12901562">
            <a:off x="2396601" y="5060174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5303CE-EAAC-4480-8257-754D546795DE}"/>
              </a:ext>
            </a:extLst>
          </p:cNvPr>
          <p:cNvSpPr txBox="1"/>
          <p:nvPr/>
        </p:nvSpPr>
        <p:spPr>
          <a:xfrm>
            <a:off x="4724400" y="949483"/>
            <a:ext cx="4191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সপ্তাহ = সাত দিন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5" grpId="0" animBg="1"/>
      <p:bldP spid="16" grpId="0" animBg="1"/>
      <p:bldP spid="14" grpId="0" animBg="1"/>
      <p:bldP spid="10" grpId="0" animBg="1"/>
      <p:bldP spid="2" grpId="0"/>
      <p:bldP spid="3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168</Words>
  <Application>Microsoft Office PowerPoint</Application>
  <PresentationFormat>On-screen Show (4:3)</PresentationFormat>
  <Paragraphs>61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শিখন ফল </vt:lpstr>
      <vt:lpstr>সপ্তাহের দিনগুলোর নাম বলি  </vt:lpstr>
      <vt:lpstr>সপ্তাহের কোন দিন তুমি কি কি ফল খাও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MODEL SCHOOL</dc:creator>
  <cp:lastModifiedBy>DEll</cp:lastModifiedBy>
  <cp:revision>264</cp:revision>
  <dcterms:created xsi:type="dcterms:W3CDTF">2006-08-16T00:00:00Z</dcterms:created>
  <dcterms:modified xsi:type="dcterms:W3CDTF">2020-11-23T09:37:35Z</dcterms:modified>
</cp:coreProperties>
</file>