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70" r:id="rId14"/>
    <p:sldId id="271" r:id="rId15"/>
    <p:sldId id="275" r:id="rId16"/>
    <p:sldId id="277" r:id="rId17"/>
    <p:sldId id="278" r:id="rId18"/>
    <p:sldId id="272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0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3B1C813-5CAA-482D-89E5-B8CADEB434F6}"/>
              </a:ext>
            </a:extLst>
          </p:cNvPr>
          <p:cNvGrpSpPr/>
          <p:nvPr/>
        </p:nvGrpSpPr>
        <p:grpSpPr>
          <a:xfrm>
            <a:off x="126054" y="0"/>
            <a:ext cx="11939891" cy="6858000"/>
            <a:chOff x="126054" y="0"/>
            <a:chExt cx="11939891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A1E8095-B713-4E63-AD21-E5B393B33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054" y="0"/>
              <a:ext cx="11939891" cy="6858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F8B6BB-DCD3-4EA3-82B1-D002BABA1688}"/>
                </a:ext>
              </a:extLst>
            </p:cNvPr>
            <p:cNvSpPr txBox="1"/>
            <p:nvPr/>
          </p:nvSpPr>
          <p:spPr>
            <a:xfrm>
              <a:off x="3987309" y="2092013"/>
              <a:ext cx="4217379" cy="18620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bn-IN" sz="9600" b="1" i="0" u="none" strike="noStrike" kern="1200" cap="none" spc="0" normalizeH="0" baseline="0" noProof="0" dirty="0">
                  <a:ln w="22225">
                    <a:solidFill>
                      <a:srgbClr val="C0504D"/>
                    </a:solidFill>
                    <a:prstDash val="solid"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11500" b="1" i="0" u="none" strike="noStrike" kern="1200" cap="none" spc="0" normalizeH="0" baseline="0" noProof="0" dirty="0">
                  <a:ln w="22225">
                    <a:solidFill>
                      <a:srgbClr val="C0504D"/>
                    </a:solidFill>
                    <a:prstDash val="solid"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স্বাগত</a:t>
              </a:r>
              <a:r>
                <a:rPr kumimoji="0" lang="bn-IN" sz="11500" b="1" i="0" u="none" strike="noStrike" kern="1200" cap="none" spc="0" normalizeH="0" baseline="0" noProof="0" dirty="0">
                  <a:ln w="22225">
                    <a:solidFill>
                      <a:srgbClr val="C0504D"/>
                    </a:solidFill>
                    <a:prstDash val="solid"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ম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6496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A6CA20-AAB6-4189-A522-1E3FFD3B7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979" y="656669"/>
            <a:ext cx="4181221" cy="2772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05EDD8-58A7-4CE7-93A3-381491C9A004}"/>
              </a:ext>
            </a:extLst>
          </p:cNvPr>
          <p:cNvSpPr txBox="1"/>
          <p:nvPr/>
        </p:nvSpPr>
        <p:spPr>
          <a:xfrm>
            <a:off x="4305300" y="3183690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66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138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5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8459" y="0"/>
            <a:ext cx="3581400" cy="37702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99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30ACCF-7A28-4926-99DA-FF19F4044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3" y="3983281"/>
            <a:ext cx="4038022" cy="2572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848EB3-B581-4B48-A579-866E5E3B3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809" y="3983281"/>
            <a:ext cx="5989398" cy="214021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EA0752-AC56-4F72-B22D-BE939D497A1E}"/>
              </a:ext>
            </a:extLst>
          </p:cNvPr>
          <p:cNvCxnSpPr/>
          <p:nvPr/>
        </p:nvCxnSpPr>
        <p:spPr>
          <a:xfrm>
            <a:off x="5711483" y="3770263"/>
            <a:ext cx="0" cy="308773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5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5300" y="0"/>
            <a:ext cx="3581400" cy="37702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9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9EB9A3-3CB0-4F52-9A0C-959F90BE6880}"/>
              </a:ext>
            </a:extLst>
          </p:cNvPr>
          <p:cNvCxnSpPr>
            <a:cxnSpLocks/>
          </p:cNvCxnSpPr>
          <p:nvPr/>
        </p:nvCxnSpPr>
        <p:spPr>
          <a:xfrm>
            <a:off x="6096000" y="3770263"/>
            <a:ext cx="0" cy="308773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8F06880-96FC-480A-9DEB-C95726A13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32" y="3770263"/>
            <a:ext cx="4422118" cy="30627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23D8A8-A4F5-4A82-8A7D-6CD26E1E1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270" y="4047273"/>
            <a:ext cx="3803318" cy="2521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53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0737" y="333803"/>
            <a:ext cx="3520916" cy="931006"/>
          </a:xfrm>
          <a:prstGeom prst="rect">
            <a:avLst/>
          </a:prstGeom>
          <a:noFill/>
          <a:ln w="12700">
            <a:noFill/>
          </a:ln>
        </p:spPr>
        <p:txBody>
          <a:bodyPr wrap="square" lIns="99043" tIns="49521" rIns="99043" bIns="49521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990393"/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FB3AD9-68CE-4D59-8FE3-B1B3318B5354}"/>
              </a:ext>
            </a:extLst>
          </p:cNvPr>
          <p:cNvGrpSpPr/>
          <p:nvPr/>
        </p:nvGrpSpPr>
        <p:grpSpPr>
          <a:xfrm>
            <a:off x="5970770" y="1740852"/>
            <a:ext cx="4065439" cy="4245444"/>
            <a:chOff x="4055304" y="1740852"/>
            <a:chExt cx="4065439" cy="424544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30C620-0B5C-4877-AA0A-505450C2F94F}"/>
                </a:ext>
              </a:extLst>
            </p:cNvPr>
            <p:cNvCxnSpPr>
              <a:cxnSpLocks/>
            </p:cNvCxnSpPr>
            <p:nvPr/>
          </p:nvCxnSpPr>
          <p:spPr>
            <a:xfrm>
              <a:off x="4055304" y="1740852"/>
              <a:ext cx="404948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A1AEA-A7E8-4892-9649-7EA730D6AEA7}"/>
                </a:ext>
              </a:extLst>
            </p:cNvPr>
            <p:cNvCxnSpPr>
              <a:cxnSpLocks/>
            </p:cNvCxnSpPr>
            <p:nvPr/>
          </p:nvCxnSpPr>
          <p:spPr>
            <a:xfrm>
              <a:off x="8081161" y="1740852"/>
              <a:ext cx="33525" cy="42454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389D35D-6DA7-43E9-A214-3129B076356C}"/>
                </a:ext>
              </a:extLst>
            </p:cNvPr>
            <p:cNvCxnSpPr>
              <a:cxnSpLocks/>
            </p:cNvCxnSpPr>
            <p:nvPr/>
          </p:nvCxnSpPr>
          <p:spPr>
            <a:xfrm>
              <a:off x="4071257" y="5986296"/>
              <a:ext cx="404948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093C572-77C6-4648-B412-2BA54254C12E}"/>
              </a:ext>
            </a:extLst>
          </p:cNvPr>
          <p:cNvGrpSpPr/>
          <p:nvPr/>
        </p:nvGrpSpPr>
        <p:grpSpPr>
          <a:xfrm>
            <a:off x="2233796" y="1740851"/>
            <a:ext cx="7724408" cy="4245445"/>
            <a:chOff x="2233796" y="1740851"/>
            <a:chExt cx="7724408" cy="424544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6418566-7E79-458E-93DD-EDC15A7027A5}"/>
                </a:ext>
              </a:extLst>
            </p:cNvPr>
            <p:cNvGrpSpPr/>
            <p:nvPr/>
          </p:nvGrpSpPr>
          <p:grpSpPr>
            <a:xfrm>
              <a:off x="2233796" y="1740852"/>
              <a:ext cx="7724408" cy="4245444"/>
              <a:chOff x="346857" y="1740852"/>
              <a:chExt cx="7724408" cy="424544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C7AA8F7-F25D-4766-ADD2-A73BD3A854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54130"/>
              <a:stretch/>
            </p:blipFill>
            <p:spPr>
              <a:xfrm>
                <a:off x="346857" y="1740852"/>
                <a:ext cx="3773880" cy="42454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6D82E6CB-9B86-49DE-97A5-7968F26056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9546" y="4005780"/>
                <a:ext cx="3520916" cy="1980516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189BAD8-DB76-488C-ADB6-E1E054C4C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1837" y="1740852"/>
                <a:ext cx="3909428" cy="2199054"/>
              </a:xfrm>
              <a:prstGeom prst="rect">
                <a:avLst/>
              </a:prstGeom>
            </p:spPr>
          </p:pic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BED7AB0-B17B-4BD1-891C-503C23B59D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86722" y="1740851"/>
              <a:ext cx="1" cy="42454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2F3BB1F-3413-4B51-A637-4A9785764508}"/>
              </a:ext>
            </a:extLst>
          </p:cNvPr>
          <p:cNvSpPr txBox="1"/>
          <p:nvPr/>
        </p:nvSpPr>
        <p:spPr>
          <a:xfrm>
            <a:off x="9411286" y="6224661"/>
            <a:ext cx="1143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৩১ পৃষ্টা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9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987" y="1186144"/>
            <a:ext cx="7671319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990393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এবং শিক্ষার্থীর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851B69-5012-4E21-BF5A-0178577BB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019" y="2341231"/>
            <a:ext cx="6405253" cy="3678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3E7DAF-0A59-4B40-9206-5566DCA99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249" y="2196935"/>
            <a:ext cx="1424852" cy="14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33400"/>
            <a:ext cx="171393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533400"/>
            <a:ext cx="49530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মিলাই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1791" y="1608439"/>
            <a:ext cx="789609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80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1201" y="4571152"/>
            <a:ext cx="10081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 </a:t>
            </a:r>
            <a:endParaRPr lang="en-US" sz="8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31651" y="2203136"/>
            <a:ext cx="4201451" cy="28500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33102" y="4807138"/>
            <a:ext cx="176440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ইলিশ</a:t>
            </a:r>
            <a:r>
              <a:rPr lang="bn-IN" sz="54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IN" sz="54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59397" y="2194171"/>
            <a:ext cx="3901435" cy="23298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61733" y="1608439"/>
            <a:ext cx="158742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ঈগল </a:t>
            </a:r>
            <a:endParaRPr lang="en-IN" sz="5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4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05440-052B-40DE-B2A6-7CFA49375AF5}"/>
              </a:ext>
            </a:extLst>
          </p:cNvPr>
          <p:cNvSpPr txBox="1"/>
          <p:nvPr/>
        </p:nvSpPr>
        <p:spPr>
          <a:xfrm>
            <a:off x="3581400" y="735105"/>
            <a:ext cx="434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বর্ণগুলো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9E2AF88-8B89-4214-ADBF-F59B85A2FB6F}"/>
              </a:ext>
            </a:extLst>
          </p:cNvPr>
          <p:cNvGrpSpPr/>
          <p:nvPr/>
        </p:nvGrpSpPr>
        <p:grpSpPr>
          <a:xfrm>
            <a:off x="1246910" y="1935678"/>
            <a:ext cx="9476510" cy="3964380"/>
            <a:chOff x="1425039" y="1995055"/>
            <a:chExt cx="9476510" cy="396438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54CB514-B3C2-461A-B36E-3901867895F8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1995055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68C956E-9CEF-4AA4-99D1-68AE60C15EA5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5959434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06658F2-78C5-4DC5-8FB6-691177C9F004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1995055"/>
              <a:ext cx="0" cy="396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2A70CAA-E796-4E86-8421-8F56AEBD72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01548" y="1995055"/>
              <a:ext cx="1" cy="396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DEAA992-AD8E-4516-91B4-17008A80B82E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3954482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254F7B0-10DC-4EEC-8E59-F2ABBCC60E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8919" y="1995055"/>
              <a:ext cx="0" cy="39643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3E021E7-18E4-42FF-A899-CAD1B4F83EA6}"/>
              </a:ext>
            </a:extLst>
          </p:cNvPr>
          <p:cNvSpPr txBox="1"/>
          <p:nvPr/>
        </p:nvSpPr>
        <p:spPr>
          <a:xfrm>
            <a:off x="2810434" y="2104510"/>
            <a:ext cx="16599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F6E61B-6B5F-45BA-8F65-F6798FD5E5D3}"/>
              </a:ext>
            </a:extLst>
          </p:cNvPr>
          <p:cNvSpPr txBox="1"/>
          <p:nvPr/>
        </p:nvSpPr>
        <p:spPr>
          <a:xfrm>
            <a:off x="2839482" y="4135389"/>
            <a:ext cx="16599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E72CFA-67FD-46E0-BD07-5F51A2A5B60D}"/>
              </a:ext>
            </a:extLst>
          </p:cNvPr>
          <p:cNvSpPr txBox="1"/>
          <p:nvPr/>
        </p:nvSpPr>
        <p:spPr>
          <a:xfrm>
            <a:off x="7528837" y="2181130"/>
            <a:ext cx="272754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356D96-BC21-46DB-9C5A-4D2718138410}"/>
              </a:ext>
            </a:extLst>
          </p:cNvPr>
          <p:cNvSpPr txBox="1"/>
          <p:nvPr/>
        </p:nvSpPr>
        <p:spPr>
          <a:xfrm>
            <a:off x="6954863" y="4073735"/>
            <a:ext cx="28344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8C798F-0B42-496D-9811-ADCC32B470E8}"/>
              </a:ext>
            </a:extLst>
          </p:cNvPr>
          <p:cNvSpPr txBox="1"/>
          <p:nvPr/>
        </p:nvSpPr>
        <p:spPr>
          <a:xfrm>
            <a:off x="2797279" y="2104510"/>
            <a:ext cx="1212164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9966FF-9C21-4BD2-A85F-6A763464E77F}"/>
              </a:ext>
            </a:extLst>
          </p:cNvPr>
          <p:cNvSpPr txBox="1"/>
          <p:nvPr/>
        </p:nvSpPr>
        <p:spPr>
          <a:xfrm>
            <a:off x="2864513" y="4126578"/>
            <a:ext cx="891871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bn-IN" sz="1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-0.00509 L 0.41888 0.0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36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L 0.42045 -0.0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6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581BA1-0DAC-4C53-81BD-200BE0A5671A}"/>
              </a:ext>
            </a:extLst>
          </p:cNvPr>
          <p:cNvSpPr txBox="1"/>
          <p:nvPr/>
        </p:nvSpPr>
        <p:spPr>
          <a:xfrm>
            <a:off x="3581399" y="533400"/>
            <a:ext cx="5604803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6ED31-FCBF-461F-BF46-7F03A7D1E5D2}"/>
              </a:ext>
            </a:extLst>
          </p:cNvPr>
          <p:cNvSpPr txBox="1"/>
          <p:nvPr/>
        </p:nvSpPr>
        <p:spPr>
          <a:xfrm>
            <a:off x="309490" y="3246120"/>
            <a:ext cx="11746522" cy="26468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               ঈ 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3CF41-241F-4A1A-BA11-34F136EDAAF2}"/>
              </a:ext>
            </a:extLst>
          </p:cNvPr>
          <p:cNvSpPr txBox="1"/>
          <p:nvPr/>
        </p:nvSpPr>
        <p:spPr>
          <a:xfrm rot="10800000" flipV="1">
            <a:off x="3764866" y="3246120"/>
            <a:ext cx="2293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6CF015-D438-43A9-ADA6-FEFD1AC5AB2E}"/>
              </a:ext>
            </a:extLst>
          </p:cNvPr>
          <p:cNvSpPr txBox="1"/>
          <p:nvPr/>
        </p:nvSpPr>
        <p:spPr>
          <a:xfrm>
            <a:off x="7169834" y="3246120"/>
            <a:ext cx="1547446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6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0340" y="681095"/>
            <a:ext cx="7671319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8E4FDC-8584-4204-854B-F7C7D7986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60" y="3532019"/>
            <a:ext cx="5989398" cy="2140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378D42-8910-4FF9-B168-9012F6C0D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84" y="3283374"/>
            <a:ext cx="4422118" cy="30627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7F0763-97D7-41B3-AC70-26897E755795}"/>
              </a:ext>
            </a:extLst>
          </p:cNvPr>
          <p:cNvSpPr txBox="1"/>
          <p:nvPr/>
        </p:nvSpPr>
        <p:spPr>
          <a:xfrm>
            <a:off x="849784" y="2120734"/>
            <a:ext cx="3287898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36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দেখ এবং বল </a:t>
            </a:r>
            <a:endParaRPr lang="en-US" sz="36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AF8A87-B9A2-444D-8072-9880F4513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74" y="125665"/>
            <a:ext cx="11958452" cy="67323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05C6A9-4982-49B4-A1B3-D87C4C821EFE}"/>
              </a:ext>
            </a:extLst>
          </p:cNvPr>
          <p:cNvSpPr/>
          <p:nvPr/>
        </p:nvSpPr>
        <p:spPr>
          <a:xfrm>
            <a:off x="3685496" y="3578101"/>
            <a:ext cx="498726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26884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5656" y="617262"/>
            <a:ext cx="4127674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DD7635-8E08-4980-A594-CEA633043847}"/>
              </a:ext>
            </a:extLst>
          </p:cNvPr>
          <p:cNvSpPr txBox="1"/>
          <p:nvPr/>
        </p:nvSpPr>
        <p:spPr>
          <a:xfrm>
            <a:off x="3705629" y="4360986"/>
            <a:ext cx="53820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রাজিয়া আক্তার কলি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আড়ালিয়া সরকারি প্রাথমিক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কাপাসিয়া,গাজিপুর</a:t>
            </a:r>
            <a:r>
              <a:rPr kumimoji="0" lang="bn-I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127E35-04CD-4BA9-948B-1DCC23378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283" y="1714860"/>
            <a:ext cx="2304526" cy="25641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6CAA8B-B134-44F7-983B-B6BF68DBE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50289" y="1951223"/>
            <a:ext cx="1678512" cy="1380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0348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38834" y="2302124"/>
            <a:ext cx="9075721" cy="2808443"/>
          </a:xfrm>
          <a:prstGeom prst="rect">
            <a:avLst/>
          </a:prstGeom>
          <a:noFill/>
          <a:ln w="76200">
            <a:noFill/>
          </a:ln>
        </p:spPr>
        <p:txBody>
          <a:bodyPr wrap="square" lIns="99043" tIns="49521" rIns="99043" bIns="49521" rtlCol="0" anchor="ctr">
            <a:spAutoFit/>
          </a:bodyPr>
          <a:lstStyle/>
          <a:p>
            <a:pPr algn="ctr" defTabSz="990393"/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endParaRPr lang="en-US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pPr algn="ctr" defTabSz="990393"/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 ঈ </a:t>
            </a:r>
            <a:endParaRPr lang="en-US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BEDA4-7CB8-4450-87D0-5335A834D073}"/>
              </a:ext>
            </a:extLst>
          </p:cNvPr>
          <p:cNvSpPr txBox="1"/>
          <p:nvPr/>
        </p:nvSpPr>
        <p:spPr>
          <a:xfrm>
            <a:off x="4455941" y="502767"/>
            <a:ext cx="3647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</a:t>
            </a:r>
            <a:r>
              <a:rPr kumimoji="0" lang="en-US" sz="6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60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1600200"/>
            <a:ext cx="5530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IN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276600"/>
            <a:ext cx="8510297" cy="14465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৩.২.৮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শণাক্ত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৩.২.৯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016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1167" y="579357"/>
            <a:ext cx="574741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bn-IN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কয়েকটি ছবি</a:t>
            </a:r>
            <a:r>
              <a:rPr lang="en-US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IN" sz="54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5C2994-B478-4EB5-843F-2397B3747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740" y="2341682"/>
            <a:ext cx="2733675" cy="1666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23977D-7CFB-4D0F-AF67-5F8FFD862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79002">
            <a:off x="1507975" y="1976528"/>
            <a:ext cx="2371725" cy="1933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8D4F29-A502-49B3-8BCF-AE4A05448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997" y="2082953"/>
            <a:ext cx="2571750" cy="1781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DED07D5-20BC-4D25-A7EB-93B1A7AD50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769" y="4444394"/>
            <a:ext cx="2628900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022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1791" y="385706"/>
            <a:ext cx="6908715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 </a:t>
            </a:r>
            <a:r>
              <a:rPr lang="en-US" sz="80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পড়ব</a:t>
            </a:r>
            <a:endParaRPr lang="en-US" sz="6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5162" y="2655864"/>
            <a:ext cx="1351653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9900" b="1" dirty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19900" b="1" dirty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3122" y="2512847"/>
            <a:ext cx="216758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19900" b="1" dirty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ঈ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7588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4424" y="851461"/>
            <a:ext cx="276870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700" b="1" dirty="0">
                <a:ln/>
                <a:latin typeface="NikoshBAN" pitchFamily="2" charset="0"/>
                <a:cs typeface="NikoshBAN" pitchFamily="2" charset="0"/>
              </a:rPr>
              <a:t>ই</a:t>
            </a:r>
            <a:r>
              <a:rPr lang="bn-IN" sz="287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F0A161-AB3F-41DA-90F0-0067C3410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433" y="1718382"/>
            <a:ext cx="4038022" cy="2572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77316D-A08F-43C3-8447-24C88CCF64AA}"/>
              </a:ext>
            </a:extLst>
          </p:cNvPr>
          <p:cNvSpPr txBox="1"/>
          <p:nvPr/>
        </p:nvSpPr>
        <p:spPr>
          <a:xfrm>
            <a:off x="2906151" y="4211122"/>
            <a:ext cx="6379698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115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16600" b="1" dirty="0">
                <a:ln/>
                <a:solidFill>
                  <a:srgbClr val="ED7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16600" b="1" i="0" u="none" strike="noStrike" kern="1200" cap="none" spc="0" normalizeH="0" baseline="0" noProof="0" dirty="0">
              <a:ln/>
              <a:solidFill>
                <a:srgbClr val="ED7D3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5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9106" y="3311618"/>
            <a:ext cx="55401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লিশ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EA8C12-29BD-4E03-A514-4E64BD8CA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217550"/>
            <a:ext cx="6188759" cy="221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9363" y="3646082"/>
            <a:ext cx="4652681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115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গল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ln/>
              <a:solidFill>
                <a:srgbClr val="32081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9C50A5-624B-4717-BDC7-E9A0A98EC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412" y="565040"/>
            <a:ext cx="4652681" cy="32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2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125</Words>
  <Application>Microsoft Office PowerPoint</Application>
  <PresentationFormat>Widescreen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মামুন</dc:creator>
  <cp:lastModifiedBy>DEll</cp:lastModifiedBy>
  <cp:revision>34</cp:revision>
  <dcterms:created xsi:type="dcterms:W3CDTF">2020-10-01T09:01:39Z</dcterms:created>
  <dcterms:modified xsi:type="dcterms:W3CDTF">2020-11-23T15:28:04Z</dcterms:modified>
</cp:coreProperties>
</file>