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6" r:id="rId4"/>
    <p:sldId id="257" r:id="rId5"/>
    <p:sldId id="258" r:id="rId6"/>
    <p:sldId id="259" r:id="rId7"/>
    <p:sldId id="260" r:id="rId8"/>
    <p:sldId id="280" r:id="rId9"/>
    <p:sldId id="261" r:id="rId10"/>
    <p:sldId id="268" r:id="rId11"/>
    <p:sldId id="269" r:id="rId12"/>
    <p:sldId id="270" r:id="rId13"/>
    <p:sldId id="271" r:id="rId14"/>
    <p:sldId id="275" r:id="rId15"/>
    <p:sldId id="277" r:id="rId16"/>
    <p:sldId id="278" r:id="rId17"/>
    <p:sldId id="272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0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77C0-9406-45F8-8B32-F24E058432A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D5EA-47E0-4961-A0B3-447EEF73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61A241-6DE2-48F9-BF9D-7970889E2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D86C9C-5C05-424D-9101-79FE26336940}"/>
              </a:ext>
            </a:extLst>
          </p:cNvPr>
          <p:cNvSpPr txBox="1"/>
          <p:nvPr/>
        </p:nvSpPr>
        <p:spPr>
          <a:xfrm>
            <a:off x="337624" y="548640"/>
            <a:ext cx="39530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 সকাল </a:t>
            </a:r>
            <a:endParaRPr lang="en-US" sz="8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6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8459" y="0"/>
            <a:ext cx="3581400" cy="37702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EA0752-AC56-4F72-B22D-BE939D497A1E}"/>
              </a:ext>
            </a:extLst>
          </p:cNvPr>
          <p:cNvCxnSpPr/>
          <p:nvPr/>
        </p:nvCxnSpPr>
        <p:spPr>
          <a:xfrm>
            <a:off x="5711483" y="3770263"/>
            <a:ext cx="0" cy="30877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9C4C584-FC1D-45A7-BB07-A78E1E466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77" y="4142948"/>
            <a:ext cx="4181508" cy="23793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9AF180-A64B-48AB-B25C-9385200DE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706" y="4142948"/>
            <a:ext cx="4321785" cy="24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5300" y="0"/>
            <a:ext cx="3581400" cy="37702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19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35D36A7-0C18-4A38-8D79-1CF09480A443}"/>
              </a:ext>
            </a:extLst>
          </p:cNvPr>
          <p:cNvGrpSpPr/>
          <p:nvPr/>
        </p:nvGrpSpPr>
        <p:grpSpPr>
          <a:xfrm>
            <a:off x="2135016" y="333803"/>
            <a:ext cx="8420229" cy="6414078"/>
            <a:chOff x="2135016" y="333803"/>
            <a:chExt cx="8420229" cy="6414078"/>
          </a:xfrm>
        </p:grpSpPr>
        <p:sp>
          <p:nvSpPr>
            <p:cNvPr id="3" name="TextBox 2"/>
            <p:cNvSpPr txBox="1"/>
            <p:nvPr/>
          </p:nvSpPr>
          <p:spPr>
            <a:xfrm>
              <a:off x="4120737" y="333803"/>
              <a:ext cx="3520916" cy="93100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9043" tIns="49521" rIns="99043" bIns="49521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defTabSz="990393"/>
              <a:r>
                <a:rPr lang="en-US" sz="5400" b="1" dirty="0">
                  <a:ln/>
                  <a:latin typeface="NikoshBAN" panose="02000000000000000000" pitchFamily="2" charset="0"/>
                  <a:cs typeface="NikoshBAN" panose="02000000000000000000" pitchFamily="2" charset="0"/>
                </a:rPr>
                <a:t>শিক্ষকের পাঠ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0FB3AD9-68CE-4D59-8FE3-B1B3318B5354}"/>
                </a:ext>
              </a:extLst>
            </p:cNvPr>
            <p:cNvGrpSpPr/>
            <p:nvPr/>
          </p:nvGrpSpPr>
          <p:grpSpPr>
            <a:xfrm>
              <a:off x="5970770" y="1740852"/>
              <a:ext cx="4065439" cy="4245444"/>
              <a:chOff x="4055304" y="1740852"/>
              <a:chExt cx="4065439" cy="4245444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30C620-0B5C-4877-AA0A-505450C2F9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04" y="1740852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91EA1AEA-A7E8-4892-9649-7EA730D6A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1161" y="1740852"/>
                <a:ext cx="33525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389D35D-6DA7-43E9-A214-3129B07635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1257" y="5986296"/>
                <a:ext cx="404948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093C572-77C6-4648-B412-2BA54254C12E}"/>
                </a:ext>
              </a:extLst>
            </p:cNvPr>
            <p:cNvGrpSpPr/>
            <p:nvPr/>
          </p:nvGrpSpPr>
          <p:grpSpPr>
            <a:xfrm>
              <a:off x="2135016" y="1710870"/>
              <a:ext cx="7363605" cy="4245445"/>
              <a:chOff x="2233796" y="1740851"/>
              <a:chExt cx="7363605" cy="424544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6418566-7E79-458E-93DD-EDC15A7027A5}"/>
                  </a:ext>
                </a:extLst>
              </p:cNvPr>
              <p:cNvGrpSpPr/>
              <p:nvPr/>
            </p:nvGrpSpPr>
            <p:grpSpPr>
              <a:xfrm>
                <a:off x="2233796" y="1740852"/>
                <a:ext cx="7363605" cy="4245444"/>
                <a:chOff x="346857" y="1740852"/>
                <a:chExt cx="7363605" cy="4245444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:a16="http://schemas.microsoft.com/office/drawing/2014/main" id="{3C7AA8F7-F25D-4766-ADD2-A73BD3A854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r="54130"/>
                <a:stretch/>
              </p:blipFill>
              <p:spPr>
                <a:xfrm>
                  <a:off x="346857" y="1740852"/>
                  <a:ext cx="3773880" cy="4245444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6D82E6CB-9B86-49DE-97A5-7968F26056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9546" y="4005780"/>
                  <a:ext cx="3520916" cy="1980516"/>
                </a:xfrm>
                <a:prstGeom prst="rect">
                  <a:avLst/>
                </a:prstGeom>
              </p:spPr>
            </p:pic>
          </p:grp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ED7AB0-B17B-4BD1-891C-503C23B59D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6722" y="1740851"/>
                <a:ext cx="1" cy="42454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F3BB1F-3413-4B51-A637-4A9785764508}"/>
                </a:ext>
              </a:extLst>
            </p:cNvPr>
            <p:cNvSpPr txBox="1"/>
            <p:nvPr/>
          </p:nvSpPr>
          <p:spPr>
            <a:xfrm>
              <a:off x="9411286" y="6224661"/>
              <a:ext cx="1143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৩১ পৃষ্টা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487D76-787B-44CB-9819-74ECD1D04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8896" y="1770834"/>
              <a:ext cx="3982438" cy="224012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FF3B37C-A8E1-47B0-9FA7-DA1DD5F79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0769" y="3976636"/>
              <a:ext cx="4004905" cy="2039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179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987" y="1186144"/>
            <a:ext cx="767131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990393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এবং শিক্ষার্থীর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51B69-5012-4E21-BF5A-0178577BB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19" y="2341231"/>
            <a:ext cx="6405253" cy="3678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3E7DAF-0A59-4B40-9206-5566DCA99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249" y="2196935"/>
            <a:ext cx="1424852" cy="14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33400"/>
            <a:ext cx="171393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49530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মিলাই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791" y="1608439"/>
            <a:ext cx="789609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 </a:t>
            </a:r>
            <a:r>
              <a:rPr lang="bn-IN" sz="80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1201" y="4571152"/>
            <a:ext cx="100819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80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endParaRPr lang="en-US" sz="80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31651" y="2203136"/>
            <a:ext cx="4201451" cy="28500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33102" y="4807138"/>
            <a:ext cx="289596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উড়োজাহাজ </a:t>
            </a:r>
            <a:r>
              <a:rPr lang="bn-IN" sz="5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54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759397" y="2194171"/>
            <a:ext cx="3901435" cy="232983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61733" y="1608439"/>
            <a:ext cx="242022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ঊর্মিমালা </a:t>
            </a:r>
            <a:endParaRPr lang="en-IN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9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5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53" tmFilter="0, 0; 0.125,0.2665; 0.25,0.4; 0.375,0.465; 0.5,0.5;  0.625,0.535; 0.75,0.6; 0.875,0.7335; 1,1">
                                          <p:stCondLst>
                                            <p:cond delay="65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13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6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12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13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605440-052B-40DE-B2A6-7CFA49375AF5}"/>
              </a:ext>
            </a:extLst>
          </p:cNvPr>
          <p:cNvSpPr txBox="1"/>
          <p:nvPr/>
        </p:nvSpPr>
        <p:spPr>
          <a:xfrm>
            <a:off x="3581400" y="735105"/>
            <a:ext cx="434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হারিয়ে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বর্ণগুলো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9E2AF88-8B89-4214-ADBF-F59B85A2FB6F}"/>
              </a:ext>
            </a:extLst>
          </p:cNvPr>
          <p:cNvGrpSpPr/>
          <p:nvPr/>
        </p:nvGrpSpPr>
        <p:grpSpPr>
          <a:xfrm>
            <a:off x="1246910" y="1935678"/>
            <a:ext cx="9476510" cy="3964380"/>
            <a:chOff x="1425039" y="1995055"/>
            <a:chExt cx="9476510" cy="396438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54CB514-B3C2-461A-B36E-3901867895F8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68C956E-9CEF-4AA4-99D1-68AE60C15EA5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5959434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06658F2-78C5-4DC5-8FB6-691177C9F004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1995055"/>
              <a:ext cx="0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2A70CAA-E796-4E86-8421-8F56AEBD72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01548" y="1995055"/>
              <a:ext cx="1" cy="396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DEAA992-AD8E-4516-91B4-17008A80B82E}"/>
                </a:ext>
              </a:extLst>
            </p:cNvPr>
            <p:cNvCxnSpPr>
              <a:cxnSpLocks/>
            </p:cNvCxnSpPr>
            <p:nvPr/>
          </p:nvCxnSpPr>
          <p:spPr>
            <a:xfrm>
              <a:off x="1425039" y="3954482"/>
              <a:ext cx="947650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254F7B0-10DC-4EEC-8E59-F2ABBCC60E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8919" y="1995055"/>
              <a:ext cx="0" cy="39643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E021E7-18E4-42FF-A899-CAD1B4F83EA6}"/>
              </a:ext>
            </a:extLst>
          </p:cNvPr>
          <p:cNvSpPr txBox="1"/>
          <p:nvPr/>
        </p:nvSpPr>
        <p:spPr>
          <a:xfrm>
            <a:off x="2810434" y="2104510"/>
            <a:ext cx="16599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E72CFA-67FD-46E0-BD07-5F51A2A5B60D}"/>
              </a:ext>
            </a:extLst>
          </p:cNvPr>
          <p:cNvSpPr txBox="1"/>
          <p:nvPr/>
        </p:nvSpPr>
        <p:spPr>
          <a:xfrm>
            <a:off x="7528837" y="2181130"/>
            <a:ext cx="27275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356D96-BC21-46DB-9C5A-4D2718138410}"/>
              </a:ext>
            </a:extLst>
          </p:cNvPr>
          <p:cNvSpPr txBox="1"/>
          <p:nvPr/>
        </p:nvSpPr>
        <p:spPr>
          <a:xfrm>
            <a:off x="6284689" y="4258722"/>
            <a:ext cx="4285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. .</a:t>
            </a:r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র্মিমালা</a:t>
            </a:r>
            <a:r>
              <a:rPr lang="bn-IN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9966FF-9C21-4BD2-A85F-6A763464E77F}"/>
              </a:ext>
            </a:extLst>
          </p:cNvPr>
          <p:cNvSpPr txBox="1"/>
          <p:nvPr/>
        </p:nvSpPr>
        <p:spPr>
          <a:xfrm>
            <a:off x="1546841" y="4063936"/>
            <a:ext cx="4549159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ঊর্মিমালা</a:t>
            </a:r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9EDEFE-7FA6-4AFC-A255-37D714F9E9F2}"/>
              </a:ext>
            </a:extLst>
          </p:cNvPr>
          <p:cNvSpPr txBox="1"/>
          <p:nvPr/>
        </p:nvSpPr>
        <p:spPr>
          <a:xfrm>
            <a:off x="2810433" y="2104510"/>
            <a:ext cx="98163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F8AA3D-2F73-4193-9457-D9229B3343B3}"/>
              </a:ext>
            </a:extLst>
          </p:cNvPr>
          <p:cNvSpPr txBox="1"/>
          <p:nvPr/>
        </p:nvSpPr>
        <p:spPr>
          <a:xfrm>
            <a:off x="1546840" y="4349963"/>
            <a:ext cx="13653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bn-IN" sz="9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07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625 L 0.41823 0.0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45287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581BA1-0DAC-4C53-81BD-200BE0A5671A}"/>
              </a:ext>
            </a:extLst>
          </p:cNvPr>
          <p:cNvSpPr txBox="1"/>
          <p:nvPr/>
        </p:nvSpPr>
        <p:spPr>
          <a:xfrm>
            <a:off x="3581399" y="533400"/>
            <a:ext cx="5604803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6ED31-FCBF-461F-BF46-7F03A7D1E5D2}"/>
              </a:ext>
            </a:extLst>
          </p:cNvPr>
          <p:cNvSpPr txBox="1"/>
          <p:nvPr/>
        </p:nvSpPr>
        <p:spPr>
          <a:xfrm>
            <a:off x="309490" y="3246120"/>
            <a:ext cx="11746522" cy="26468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ঈ   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   </a:t>
            </a:r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0340" y="681095"/>
            <a:ext cx="767131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F0763-97D7-41B3-AC70-26897E755795}"/>
              </a:ext>
            </a:extLst>
          </p:cNvPr>
          <p:cNvSpPr txBox="1"/>
          <p:nvPr/>
        </p:nvSpPr>
        <p:spPr>
          <a:xfrm>
            <a:off x="849784" y="2120734"/>
            <a:ext cx="328789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990393"/>
            <a:r>
              <a:rPr lang="bn-IN" sz="36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36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5A409F-0C81-4799-A999-AA3FDDCAA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0" y="3429001"/>
            <a:ext cx="4181508" cy="26468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08964F-69AF-4B77-A9DF-B246D5736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635" y="3429000"/>
            <a:ext cx="3977549" cy="26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AF8A87-B9A2-444D-8072-9880F4513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4" y="125665"/>
            <a:ext cx="11958452" cy="67323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05C6A9-4982-49B4-A1B3-D87C4C821EFE}"/>
              </a:ext>
            </a:extLst>
          </p:cNvPr>
          <p:cNvSpPr/>
          <p:nvPr/>
        </p:nvSpPr>
        <p:spPr>
          <a:xfrm>
            <a:off x="3685496" y="3578101"/>
            <a:ext cx="498726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6884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5656" y="617262"/>
            <a:ext cx="412767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DD7635-8E08-4980-A594-CEA633043847}"/>
              </a:ext>
            </a:extLst>
          </p:cNvPr>
          <p:cNvSpPr txBox="1"/>
          <p:nvPr/>
        </p:nvSpPr>
        <p:spPr>
          <a:xfrm>
            <a:off x="3705629" y="4360986"/>
            <a:ext cx="53820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রাজিয়া আক্তার কলি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আড়ালিয়া সরকারি প্রাথমিক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কাপাসিয়া,গাজিপুর</a:t>
            </a:r>
            <a:r>
              <a:rPr kumimoji="0" lang="bn-I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127E35-04CD-4BA9-948B-1DCC23378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283" y="1714860"/>
            <a:ext cx="2304526" cy="25641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ACF8EE-71C0-47E0-9845-B118D9B50A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768" y="1714860"/>
            <a:ext cx="1441820" cy="1850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0348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38834" y="2302124"/>
            <a:ext cx="9075721" cy="2808443"/>
          </a:xfrm>
          <a:prstGeom prst="rect">
            <a:avLst/>
          </a:prstGeom>
          <a:noFill/>
          <a:ln w="76200">
            <a:noFill/>
          </a:ln>
        </p:spPr>
        <p:txBody>
          <a:bodyPr wrap="square" lIns="99043" tIns="49521" rIns="99043" bIns="49521" rtlCol="0" anchor="ctr">
            <a:spAutoFit/>
          </a:bodyPr>
          <a:lstStyle/>
          <a:p>
            <a:pPr algn="ctr" defTabSz="990393"/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 defTabSz="990393"/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শিখি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90393"/>
            <a:r>
              <a:rPr lang="en-US" sz="4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  ঊ </a:t>
            </a:r>
            <a:endParaRPr lang="en-US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BEDA4-7CB8-4450-87D0-5335A834D073}"/>
              </a:ext>
            </a:extLst>
          </p:cNvPr>
          <p:cNvSpPr txBox="1"/>
          <p:nvPr/>
        </p:nvSpPr>
        <p:spPr>
          <a:xfrm>
            <a:off x="4455941" y="502767"/>
            <a:ext cx="3647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</a:t>
            </a:r>
            <a:r>
              <a:rPr kumimoji="0" lang="en-US" sz="6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60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1600200"/>
            <a:ext cx="55306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bn-IN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276600"/>
            <a:ext cx="8510297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৩.২.৮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(বর্ণ)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শণাক্ত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৩.২.৯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বর্ণ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16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167" y="579357"/>
            <a:ext cx="574741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bn-IN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কয়েকটি ছবি</a:t>
            </a:r>
            <a:r>
              <a:rPr lang="en-US" sz="54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IN" sz="54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F0B37-305E-4BF0-B79E-714759B3D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2557462"/>
            <a:ext cx="2619375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61D2A2-5A90-4B3F-B3CC-448FB9782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385571"/>
            <a:ext cx="2600325" cy="1762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559507-ED7B-4DE2-92DF-48641BBD4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552" y="4725929"/>
            <a:ext cx="2847975" cy="1743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38D4BB0-14D4-424F-8383-A6026F49AD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75" y="4535568"/>
            <a:ext cx="2619375" cy="17430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97C11C-9CD4-43F2-99CB-DACFFAB698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379" y="2380883"/>
            <a:ext cx="2828925" cy="16097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7BFAD3-8897-4A8E-AA51-FFB2BB22C5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2304683"/>
            <a:ext cx="2714625" cy="16859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9D53CA-AD8F-4FCC-9A7B-A0FDB33FE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192" y="477758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2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1791" y="385706"/>
            <a:ext cx="6908715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 </a:t>
            </a:r>
            <a:r>
              <a:rPr lang="en-US" sz="8000" b="1" dirty="0" err="1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8000" b="1" dirty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পড়ব</a:t>
            </a:r>
            <a:endParaRPr lang="en-US" sz="60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7693" y="2655864"/>
            <a:ext cx="2066592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9900" b="1" dirty="0">
                <a:ln/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 </a:t>
            </a:r>
            <a:endParaRPr lang="en-US" sz="19900" b="1" dirty="0">
              <a:ln/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3122" y="2512847"/>
            <a:ext cx="289534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9900" b="1" dirty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ঊ 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7588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4424" y="851461"/>
            <a:ext cx="380104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700" b="1" dirty="0">
                <a:ln/>
                <a:latin typeface="NikoshBAN" pitchFamily="2" charset="0"/>
                <a:cs typeface="NikoshBAN" pitchFamily="2" charset="0"/>
              </a:rPr>
              <a:t>উ </a:t>
            </a:r>
            <a:r>
              <a:rPr lang="bn-IN" sz="287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7316D-A08F-43C3-8447-24C88CCF64AA}"/>
              </a:ext>
            </a:extLst>
          </p:cNvPr>
          <p:cNvSpPr txBox="1"/>
          <p:nvPr/>
        </p:nvSpPr>
        <p:spPr>
          <a:xfrm>
            <a:off x="2906151" y="4211122"/>
            <a:ext cx="6379698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115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6600" b="1" dirty="0">
                <a:ln/>
                <a:solidFill>
                  <a:srgbClr val="ED7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16600" b="1" i="0" u="none" strike="noStrike" kern="1200" cap="none" spc="0" normalizeH="0" baseline="0" noProof="0" dirty="0">
              <a:ln/>
              <a:solidFill>
                <a:srgbClr val="ED7D3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6C843-141C-489D-9DF4-EE47083E0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192" y="1926115"/>
            <a:ext cx="4015663" cy="22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84844D-6B4C-4918-B409-4755B704F733}"/>
              </a:ext>
            </a:extLst>
          </p:cNvPr>
          <p:cNvSpPr/>
          <p:nvPr/>
        </p:nvSpPr>
        <p:spPr>
          <a:xfrm>
            <a:off x="1534424" y="851461"/>
            <a:ext cx="3801041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700" b="1" dirty="0">
                <a:ln/>
                <a:latin typeface="NikoshBAN" pitchFamily="2" charset="0"/>
                <a:cs typeface="NikoshBAN" pitchFamily="2" charset="0"/>
              </a:rPr>
              <a:t>উ </a:t>
            </a:r>
            <a:r>
              <a:rPr lang="bn-IN" sz="287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4D9FC1-7C6C-4A56-838C-C91781EF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390" y="1498575"/>
            <a:ext cx="4771952" cy="2731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F3032E-C84A-4B9B-9B02-4F1AE9B9EE00}"/>
              </a:ext>
            </a:extLst>
          </p:cNvPr>
          <p:cNvSpPr txBox="1"/>
          <p:nvPr/>
        </p:nvSpPr>
        <p:spPr>
          <a:xfrm>
            <a:off x="2906151" y="4211122"/>
            <a:ext cx="867156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6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115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ড়োজাহাজ </a:t>
            </a:r>
            <a:r>
              <a:rPr lang="bn-IN" sz="16600" b="1" dirty="0">
                <a:ln/>
                <a:solidFill>
                  <a:srgbClr val="ED7D3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16600" b="1" i="0" u="none" strike="noStrike" kern="1200" cap="none" spc="0" normalizeH="0" baseline="0" noProof="0" dirty="0">
              <a:ln/>
              <a:solidFill>
                <a:srgbClr val="ED7D3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76455"/>
            <a:ext cx="35814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ঊ </a:t>
            </a:r>
            <a:r>
              <a:rPr lang="bn-IN" sz="23900" b="1" dirty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9105" y="3311618"/>
            <a:ext cx="692709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র্মিমালা</a:t>
            </a:r>
            <a:r>
              <a:rPr lang="bn-IN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CD82D3-AE41-4EBC-B2ED-D600AE8EE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38" y="899504"/>
            <a:ext cx="3977549" cy="26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124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মামুন</dc:creator>
  <cp:lastModifiedBy>DEll</cp:lastModifiedBy>
  <cp:revision>40</cp:revision>
  <dcterms:created xsi:type="dcterms:W3CDTF">2020-10-01T09:01:39Z</dcterms:created>
  <dcterms:modified xsi:type="dcterms:W3CDTF">2020-11-23T16:19:07Z</dcterms:modified>
</cp:coreProperties>
</file>