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61" r:id="rId6"/>
    <p:sldId id="259" r:id="rId7"/>
    <p:sldId id="258" r:id="rId8"/>
    <p:sldId id="262" r:id="rId9"/>
    <p:sldId id="260" r:id="rId10"/>
    <p:sldId id="263" r:id="rId11"/>
    <p:sldId id="264" r:id="rId12"/>
    <p:sldId id="284" r:id="rId13"/>
    <p:sldId id="28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7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FBFB-964A-4F65-AA51-E4DFECC8095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1FAF-25C8-4A97-A747-34604A4B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1.gif"/><Relationship Id="rId7" Type="http://schemas.openxmlformats.org/officeDocument/2006/relationships/image" Target="../media/image37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0.gif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.gif"/><Relationship Id="rId7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gif"/><Relationship Id="rId7" Type="http://schemas.openxmlformats.org/officeDocument/2006/relationships/image" Target="../media/image1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audio" Target="../media/audio5.wav"/><Relationship Id="rId5" Type="http://schemas.openxmlformats.org/officeDocument/2006/relationships/image" Target="../media/image17.jp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.gif"/><Relationship Id="rId7" Type="http://schemas.openxmlformats.org/officeDocument/2006/relationships/image" Target="../media/image2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8AF82648-20B7-46D3-A8D3-39DE6D7F3B47}"/>
              </a:ext>
            </a:extLst>
          </p:cNvPr>
          <p:cNvSpPr/>
          <p:nvPr/>
        </p:nvSpPr>
        <p:spPr>
          <a:xfrm>
            <a:off x="2524263" y="529966"/>
            <a:ext cx="3026535" cy="7064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কৃতিক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গ্যাস</a:t>
            </a:r>
            <a:endParaRPr lang="en-US" b="1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07D2C50B-9BC9-4C86-8376-F4304ACB325A}"/>
              </a:ext>
            </a:extLst>
          </p:cNvPr>
          <p:cNvSpPr/>
          <p:nvPr/>
        </p:nvSpPr>
        <p:spPr>
          <a:xfrm>
            <a:off x="502276" y="1365161"/>
            <a:ext cx="7134896" cy="50356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০%)।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%),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%),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িউটেন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আইসোবিউট</a:t>
            </a:r>
            <a:r>
              <a:rPr lang="bn-BD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 </a:t>
            </a:r>
            <a:r>
              <a:rPr lang="bn-BD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(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%)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৯৯.৯৯%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1365162"/>
            <a:ext cx="3837904" cy="50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xmlns="" id="{64CD5272-12E4-4037-9158-973265780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54663"/>
              </p:ext>
            </p:extLst>
          </p:nvPr>
        </p:nvGraphicFramePr>
        <p:xfrm>
          <a:off x="2292439" y="1288692"/>
          <a:ext cx="7881871" cy="428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Packager Shell Object" showAsIcon="1" r:id="rId5" imgW="979200" imgH="488520" progId="Package">
                  <p:embed/>
                </p:oleObj>
              </mc:Choice>
              <mc:Fallback>
                <p:oleObj name="Packager Shell Object" showAsIcon="1" r:id="rId5" imgW="9792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2439" y="1288692"/>
                        <a:ext cx="7881871" cy="4280615"/>
                      </a:xfrm>
                      <a:prstGeom prst="rect">
                        <a:avLst/>
                      </a:prstGeom>
                      <a:ln w="762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2">
            <a:extLst>
              <a:ext uri="{FF2B5EF4-FFF2-40B4-BE49-F238E27FC236}">
                <a16:creationId xmlns="" xmlns:a16="http://schemas.microsoft.com/office/drawing/2014/main" id="{79B8C8DD-3924-4F12-B939-5DCFEFCC2F28}"/>
              </a:ext>
            </a:extLst>
          </p:cNvPr>
          <p:cNvSpPr/>
          <p:nvPr/>
        </p:nvSpPr>
        <p:spPr>
          <a:xfrm>
            <a:off x="1596980" y="385644"/>
            <a:ext cx="8654604" cy="609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উপাদানসমূহ ও তাদের পৃথকীকরণ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642" y="951891"/>
            <a:ext cx="10702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৫০০০ ফুট বা তার চেয়েও গভীরে শিলা স্তরের মধ্যে পাওয়া যায়।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সাথে অনেক সময় প্রাকৃতিক গ্যাস থাকে যা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উপরিভাগে চাপ প্রয়োগ করে। কূপ খনন করা হলে প্রাকৃতিক গ্যাস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ভূপৃষ্ঠের উপরিভাগে উঠে আসতে সাহায্য করে। যে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 থেকে সরাসরি পাওয়া যায় তাকে অপরিশোধিত তেল(Crude oil) বা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এই অপরিশোধিত তেল অস্বচ্ছ, কখনো কখনো সালফারের কিছু কিছু যৌগ থাকার  কারণে দুর্গন্ধ যুক্ত হয় । এই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মূলত বিভিন্ন হাইড্রোকার্বনের মিশ্রণ এবং সরাসরি ব্যাবহার উপযোগী নয়। এই অপরিশোধিত তেল আংশিক পাতন পদ্ধতিতে স্ফুটনাংকের উপর ভিত্তি করে পৃথক করা  হয়।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92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B67003-E48E-4A2D-949F-57113CC99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6" y="334851"/>
            <a:ext cx="4314424" cy="61303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79B8C8DD-3924-4F12-B939-5DCFEFCC2F28}"/>
              </a:ext>
            </a:extLst>
          </p:cNvPr>
          <p:cNvSpPr/>
          <p:nvPr/>
        </p:nvSpPr>
        <p:spPr>
          <a:xfrm>
            <a:off x="1596980" y="385644"/>
            <a:ext cx="5464936" cy="609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701" y="1042048"/>
            <a:ext cx="6800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বাষ্পকে ঠাণ্ডা করার জন্য লম্বা কলাম থাকে। যার নিচের অংশটির তাপমাত্রা সবচেয়ে বেশি। যেহেতু উপরের অংশগুলোর তাপমাত্রা কম , তাই তরলের মিশ্রণের প্রত্যেকটি উপাদান তাদের স্ফুটনাংক অনুযায়ী পৃথক হয়।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হাইড্রোকার্বনের মিশ্রণ। স্ফুটনাংকও ভিন্ন। কাজও ভিন্ন।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9701" y="4135839"/>
            <a:ext cx="6671257" cy="22134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কলাম থেকে প্রাপ্ত বিভিন্ন অংশের নাম, স্ফুটনাংক,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সংখ্যা ও ব্যবহার তুলে ধরা হল।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1">
                <a:extLst>
                  <a:ext uri="{FF2B5EF4-FFF2-40B4-BE49-F238E27FC236}">
                    <a16:creationId xmlns:a16="http://schemas.microsoft.com/office/drawing/2014/main" xmlns="" id="{3F5887AE-A6C4-4543-8D53-27E8D3583779}"/>
                  </a:ext>
                </a:extLst>
              </p:cNvPr>
              <p:cNvSpPr/>
              <p:nvPr/>
            </p:nvSpPr>
            <p:spPr>
              <a:xfrm>
                <a:off x="508072" y="1046761"/>
                <a:ext cx="7122017" cy="541843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ংশের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স্ফুটনা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১-৪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২ভাগ 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পেট্রোলিয়াম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গ্যাসকে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তরলে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বং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এল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জি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রান্নার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7" name="Rectangle: Rounded Corners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5887AE-A6C4-4543-8D53-27E8D3583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2" y="1046761"/>
                <a:ext cx="7122017" cy="5418434"/>
              </a:xfrm>
              <a:prstGeom prst="roundRect">
                <a:avLst/>
              </a:prstGeom>
              <a:blipFill rotWithShape="0">
                <a:blip r:embed="rId4"/>
                <a:stretch>
                  <a:fillRect t="-4040" b="-6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2">
            <a:extLst>
              <a:ext uri="{FF2B5EF4-FFF2-40B4-BE49-F238E27FC236}">
                <a16:creationId xmlns="" xmlns:a16="http://schemas.microsoft.com/office/drawing/2014/main" id="{79B8C8DD-3924-4F12-B939-5DCFEFCC2F28}"/>
              </a:ext>
            </a:extLst>
          </p:cNvPr>
          <p:cNvSpPr/>
          <p:nvPr/>
        </p:nvSpPr>
        <p:spPr>
          <a:xfrm>
            <a:off x="2001520" y="385644"/>
            <a:ext cx="4309128" cy="609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্রোলিয়াম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81870" y="278438"/>
            <a:ext cx="3902300" cy="6186757"/>
            <a:chOff x="7740203" y="278438"/>
            <a:chExt cx="4043967" cy="61867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CB67003-E48E-4A2D-949F-57113CC99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3" y="2097713"/>
              <a:ext cx="4043967" cy="436748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3" y="278438"/>
              <a:ext cx="4043967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1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xmlns="" id="{FFB97A96-B1A8-40A5-927C-63B28F61A683}"/>
                  </a:ext>
                </a:extLst>
              </p:cNvPr>
              <p:cNvSpPr/>
              <p:nvPr/>
            </p:nvSpPr>
            <p:spPr>
              <a:xfrm>
                <a:off x="618185" y="1302628"/>
                <a:ext cx="6855857" cy="508529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২১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-৭০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পেট্রোল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ঞ্জিনে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জ্বালানি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গ্যসোলিন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" name="Rectangle: Rounded Corners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B97A96-B1A8-40A5-927C-63B28F61A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5" y="1302628"/>
                <a:ext cx="6855857" cy="5085293"/>
              </a:xfrm>
              <a:prstGeom prst="roundRect">
                <a:avLst/>
              </a:prstGeom>
              <a:blipFill rotWithShape="0">
                <a:blip r:embed="rId4"/>
                <a:stretch>
                  <a:fillRect t="-1675" b="-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8AA74868-455D-4671-A958-3EFC9DEAED60}"/>
              </a:ext>
            </a:extLst>
          </p:cNvPr>
          <p:cNvSpPr/>
          <p:nvPr/>
        </p:nvSpPr>
        <p:spPr>
          <a:xfrm>
            <a:off x="2082188" y="388225"/>
            <a:ext cx="4166215" cy="768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২.পেট্রোল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33387" y="285542"/>
            <a:ext cx="3799268" cy="6205410"/>
            <a:chOff x="7933387" y="285542"/>
            <a:chExt cx="3799268" cy="62054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6D1E536-F4D2-47B5-A876-8A4299412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3387" y="1983346"/>
              <a:ext cx="3799267" cy="45076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387" y="285542"/>
              <a:ext cx="3799268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05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5">
                <a:extLst>
                  <a:ext uri="{FF2B5EF4-FFF2-40B4-BE49-F238E27FC236}">
                    <a16:creationId xmlns:a16="http://schemas.microsoft.com/office/drawing/2014/main" xmlns="" id="{D75100E2-38A0-427D-A790-A7819009ABFF}"/>
                  </a:ext>
                </a:extLst>
              </p:cNvPr>
              <p:cNvSpPr/>
              <p:nvPr/>
            </p:nvSpPr>
            <p:spPr>
              <a:xfrm>
                <a:off x="540914" y="1165192"/>
                <a:ext cx="7525554" cy="52742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৭-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bn-BD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ন্যাপথা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জ্বালানি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োকেমিকেল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ায়নিক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অনেক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ব্যবহার্য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ৈরি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 xmlns="">
          <p:sp>
            <p:nvSpPr>
              <p:cNvPr id="5" name="Rectangle: Rounded Corners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5100E2-38A0-427D-A790-A7819009A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14" y="1165192"/>
                <a:ext cx="7525554" cy="527424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4DA6278F-E78E-4F6B-8396-08DB6CEBC5B2}"/>
              </a:ext>
            </a:extLst>
          </p:cNvPr>
          <p:cNvSpPr/>
          <p:nvPr/>
        </p:nvSpPr>
        <p:spPr>
          <a:xfrm>
            <a:off x="2578726" y="423080"/>
            <a:ext cx="2984947" cy="672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৩.ন্যাপথা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25814" y="293813"/>
            <a:ext cx="3221395" cy="6197138"/>
            <a:chOff x="8525814" y="293813"/>
            <a:chExt cx="3221395" cy="61971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814" y="293813"/>
              <a:ext cx="3221395" cy="26812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6D1E536-F4D2-47B5-A876-8A4299412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859"/>
            <a:stretch/>
          </p:blipFill>
          <p:spPr>
            <a:xfrm>
              <a:off x="8525814" y="2975020"/>
              <a:ext cx="3206840" cy="351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7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xmlns="" id="{2C6357CA-FC75-4469-8430-DEA12DEDAC13}"/>
                  </a:ext>
                </a:extLst>
              </p:cNvPr>
              <p:cNvSpPr/>
              <p:nvPr/>
            </p:nvSpPr>
            <p:spPr>
              <a:xfrm>
                <a:off x="450761" y="1117600"/>
                <a:ext cx="7495504" cy="53991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১২১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-১৭০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অণুতে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১-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পেট্রোলিয়ামে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োসিন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পেট্টোলিয়ামের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ংশকে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জেট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ইঞ্জিনের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জ্বালানি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6357CA-FC75-4469-8430-DEA12DEDA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1117600"/>
                <a:ext cx="7495504" cy="5399110"/>
              </a:xfrm>
              <a:prstGeom prst="roundRect">
                <a:avLst/>
              </a:prstGeom>
              <a:blipFill rotWithShape="0">
                <a:blip r:embed="rId4"/>
                <a:stretch>
                  <a:fillRect l="-81" t="-4279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B69F181C-E5FD-4AF1-95C9-126133B6149E}"/>
              </a:ext>
            </a:extLst>
          </p:cNvPr>
          <p:cNvSpPr/>
          <p:nvPr/>
        </p:nvSpPr>
        <p:spPr>
          <a:xfrm>
            <a:off x="2652736" y="404054"/>
            <a:ext cx="2807905" cy="649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োসিন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13376" y="388313"/>
            <a:ext cx="3593520" cy="5953242"/>
            <a:chOff x="8113376" y="388313"/>
            <a:chExt cx="3593520" cy="59532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1948930-517C-4271-B69B-E9A6748F8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9007"/>
            <a:stretch/>
          </p:blipFill>
          <p:spPr>
            <a:xfrm>
              <a:off x="8113376" y="2074239"/>
              <a:ext cx="3593519" cy="42673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377" y="388313"/>
              <a:ext cx="3593519" cy="1685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3">
                <a:extLst>
                  <a:ext uri="{FF2B5EF4-FFF2-40B4-BE49-F238E27FC236}">
                    <a16:creationId xmlns:a16="http://schemas.microsoft.com/office/drawing/2014/main" xmlns="" id="{49CFE644-6BA9-485F-A38C-88DE86E959A5}"/>
                  </a:ext>
                </a:extLst>
              </p:cNvPr>
              <p:cNvSpPr/>
              <p:nvPr/>
            </p:nvSpPr>
            <p:spPr>
              <a:xfrm>
                <a:off x="489397" y="1290319"/>
                <a:ext cx="7057623" cy="50203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১৭১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-২৭০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</a:t>
                </a:r>
                <a:r>
                  <a:rPr lang="bn-BD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৭-২০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ি,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্ছিল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ারক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র্থ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িসেবে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Rectangle: Rounded Corners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CFE644-6BA9-485F-A38C-88DE86E95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7" y="1290319"/>
                <a:ext cx="7057623" cy="5020330"/>
              </a:xfrm>
              <a:prstGeom prst="roundRect">
                <a:avLst/>
              </a:prstGeom>
              <a:blipFill rotWithShape="0">
                <a:blip r:embed="rId4"/>
                <a:stretch>
                  <a:fillRect l="-345" t="-1818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D0F7F791-2C3D-4802-92DE-6250F5AC0B5E}"/>
              </a:ext>
            </a:extLst>
          </p:cNvPr>
          <p:cNvSpPr/>
          <p:nvPr/>
        </p:nvSpPr>
        <p:spPr>
          <a:xfrm>
            <a:off x="2588654" y="483966"/>
            <a:ext cx="2781836" cy="561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৫.ডিজেল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65961" y="323852"/>
            <a:ext cx="3979572" cy="6157440"/>
            <a:chOff x="7585656" y="323852"/>
            <a:chExt cx="4159877" cy="61574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0F51BFA-45FF-4C3C-B7BC-EB8D2BA10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6200"/>
            <a:stretch/>
          </p:blipFill>
          <p:spPr>
            <a:xfrm>
              <a:off x="7714445" y="2495556"/>
              <a:ext cx="4031088" cy="39857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656" y="323852"/>
              <a:ext cx="4159876" cy="2171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5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xmlns="" id="{11866E07-C52A-4646-95E8-BD955CFFEA24}"/>
                  </a:ext>
                </a:extLst>
              </p:cNvPr>
              <p:cNvSpPr/>
              <p:nvPr/>
            </p:nvSpPr>
            <p:spPr>
              <a:xfrm>
                <a:off x="502276" y="1146220"/>
                <a:ext cx="6555347" cy="546064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২৭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-৩৪০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en-US" sz="5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০-৩০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as-IN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BD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1" dirty="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as-IN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বং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ভ্যাসলিন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তৈরিতে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866E07-C52A-4646-95E8-BD955CFFE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76" y="1146220"/>
                <a:ext cx="6555347" cy="5460642"/>
              </a:xfrm>
              <a:prstGeom prst="roundRect">
                <a:avLst/>
              </a:prstGeom>
              <a:blipFill rotWithShape="0">
                <a:blip r:embed="rId4"/>
                <a:stretch>
                  <a:fillRect l="-742" t="-3563" r="-835" b="-6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1251335B-6FE1-4D3D-AA2A-DB12965D4671}"/>
              </a:ext>
            </a:extLst>
          </p:cNvPr>
          <p:cNvSpPr/>
          <p:nvPr/>
        </p:nvSpPr>
        <p:spPr>
          <a:xfrm>
            <a:off x="1532586" y="394703"/>
            <a:ext cx="5164428" cy="6429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৬.প্যা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60654" y="327875"/>
            <a:ext cx="4615601" cy="6188835"/>
            <a:chOff x="7629422" y="327339"/>
            <a:chExt cx="4069560" cy="6202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7E94AD6-1C8C-4D8A-920D-D0EABB454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7837"/>
            <a:stretch/>
          </p:blipFill>
          <p:spPr>
            <a:xfrm>
              <a:off x="8190963" y="2446986"/>
              <a:ext cx="3374264" cy="40826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422" y="327339"/>
              <a:ext cx="4069560" cy="21196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422" y="2423509"/>
              <a:ext cx="1282757" cy="2557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79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788394"/>
            <a:ext cx="7461967" cy="489353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80054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xmlns="" id="{6D096981-41D3-4DBB-8871-AB803F7462EE}"/>
                  </a:ext>
                </a:extLst>
              </p:cNvPr>
              <p:cNvSpPr/>
              <p:nvPr/>
            </p:nvSpPr>
            <p:spPr>
              <a:xfrm>
                <a:off x="618186" y="1188720"/>
                <a:ext cx="6207617" cy="523783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ঙ্ক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৩৪০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উচ্চ তাপমাত্রা </a:t>
                </a:r>
                <a:r>
                  <a:rPr lang="en-US" sz="5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হাইড্রোকার্বনসমূহ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en-US" sz="5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৩০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5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কাজে লাগে 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096981-41D3-4DBB-8871-AB803F746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6" y="1188720"/>
                <a:ext cx="6207617" cy="5237837"/>
              </a:xfrm>
              <a:prstGeom prst="roundRect">
                <a:avLst/>
              </a:prstGeom>
              <a:blipFill rotWithShape="0">
                <a:blip r:embed="rId4"/>
                <a:stretch>
                  <a:fillRect l="-979" t="-4646" r="-881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B9A0ABB8-34A1-4659-8495-7D1D53EA1771}"/>
              </a:ext>
            </a:extLst>
          </p:cNvPr>
          <p:cNvSpPr/>
          <p:nvPr/>
        </p:nvSpPr>
        <p:spPr>
          <a:xfrm>
            <a:off x="2614409" y="420191"/>
            <a:ext cx="2034862" cy="661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পিচ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80349" y="420191"/>
            <a:ext cx="4687909" cy="6006366"/>
            <a:chOff x="7392473" y="420191"/>
            <a:chExt cx="4275786" cy="6006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129AB70-A214-4E82-A5F0-FD0D0E27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2473" y="420191"/>
              <a:ext cx="4275786" cy="42419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473" y="4654907"/>
              <a:ext cx="4275786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8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37150" y="504690"/>
            <a:ext cx="3013657" cy="86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করি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3036" y="1501254"/>
            <a:ext cx="10315977" cy="48858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bn-BD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bn-BD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bn-BD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Crude Oil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0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5308"/>
            <a:ext cx="4662152" cy="320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1" y="605308"/>
            <a:ext cx="5728180" cy="3009736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775651" y="3812146"/>
            <a:ext cx="10753859" cy="258865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ও ব্যবহার 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11" y="1129316"/>
            <a:ext cx="8010860" cy="438284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4963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00022" y="379927"/>
            <a:ext cx="5048518" cy="978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1497" y="1481070"/>
            <a:ext cx="9569005" cy="4868213"/>
            <a:chOff x="1311497" y="1481070"/>
            <a:chExt cx="9569005" cy="4868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498" y="1481070"/>
              <a:ext cx="9569003" cy="4868213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704544" y="1481070"/>
              <a:ext cx="6175958" cy="48682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জাহাঙ্গীর আলম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কাপ্তাই আল আমিন নুরিয়া দাখিল মাদ্রাসা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কাপ্তাই, রাঙ্গামাটি।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মাষ্টার ট্রেইনার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হাতে কলমে বিজ্ঞান শিক্ষা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টিচার্স কারিকুলাম গাইড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 দক্ষতা শিক্ষা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০১৮১৫৪১১৭৬২</a:t>
              </a: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Email: mjahangirkaptai@gmail.com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497" y="1481070"/>
              <a:ext cx="2095500" cy="209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09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29695" y="463640"/>
            <a:ext cx="4932609" cy="1081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7127" y="1738647"/>
            <a:ext cx="10534918" cy="4572000"/>
            <a:chOff x="837127" y="1738647"/>
            <a:chExt cx="10534918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27" y="1738647"/>
              <a:ext cx="10534918" cy="4572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63" y="3670479"/>
              <a:ext cx="2859110" cy="2614411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323" y="1777283"/>
              <a:ext cx="2882722" cy="2318199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0" name="Flowchart: Multidocument 9"/>
            <p:cNvSpPr/>
            <p:nvPr/>
          </p:nvSpPr>
          <p:spPr>
            <a:xfrm>
              <a:off x="3863662" y="2176529"/>
              <a:ext cx="4494727" cy="3696236"/>
            </a:xfrm>
            <a:prstGeom prst="flowChartMulti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 শ্রেণি</a:t>
              </a: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রসায়ন</a:t>
              </a:r>
            </a:p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একাদশ অধ্যায়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37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934868A0-1904-4BB1-90C3-F0327DBD9BE4}"/>
              </a:ext>
            </a:extLst>
          </p:cNvPr>
          <p:cNvSpPr/>
          <p:nvPr/>
        </p:nvSpPr>
        <p:spPr>
          <a:xfrm>
            <a:off x="546787" y="3208339"/>
            <a:ext cx="11134351" cy="32472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জালানী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ব্যাখ্যা করতে পারবে।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flipH="1">
            <a:off x="546787" y="361356"/>
            <a:ext cx="4012334" cy="229169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90941" y="476518"/>
            <a:ext cx="6890197" cy="2454175"/>
            <a:chOff x="5105908" y="762875"/>
            <a:chExt cx="6347703" cy="21678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9" y="762875"/>
              <a:ext cx="3243212" cy="21678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908" y="762875"/>
              <a:ext cx="3104491" cy="2167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46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C6D5B8E0-5ABC-4FBE-9751-12309B9C444F}"/>
              </a:ext>
            </a:extLst>
          </p:cNvPr>
          <p:cNvSpPr/>
          <p:nvPr/>
        </p:nvSpPr>
        <p:spPr>
          <a:xfrm>
            <a:off x="1676400" y="257577"/>
            <a:ext cx="8240331" cy="1081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xmlns="" id="{E6422DCF-91BB-45BC-B6E1-0B67B3435873}"/>
              </a:ext>
            </a:extLst>
          </p:cNvPr>
          <p:cNvSpPr/>
          <p:nvPr/>
        </p:nvSpPr>
        <p:spPr>
          <a:xfrm>
            <a:off x="2253803" y="5409127"/>
            <a:ext cx="8028117" cy="893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2597" y="1566326"/>
            <a:ext cx="8525813" cy="3711691"/>
            <a:chOff x="3232597" y="1566326"/>
            <a:chExt cx="8525813" cy="37116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453" y="1566326"/>
              <a:ext cx="2768957" cy="368825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597" y="1574812"/>
              <a:ext cx="3013657" cy="370320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3487" y="1566326"/>
            <a:ext cx="8615966" cy="3711692"/>
            <a:chOff x="373487" y="1566326"/>
            <a:chExt cx="8615966" cy="37116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487" y="1574814"/>
              <a:ext cx="2859110" cy="37032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3088290-B134-4876-8363-E5416B6D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64645" y="1566326"/>
              <a:ext cx="2724808" cy="3679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6541" y="653655"/>
            <a:ext cx="386173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8501" y="4776626"/>
            <a:ext cx="932573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শ্ম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প্রাকৃতিক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50018" y="1825149"/>
            <a:ext cx="7520877" cy="2694382"/>
            <a:chOff x="2421228" y="1825149"/>
            <a:chExt cx="7520877" cy="26943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33" y="1825149"/>
              <a:ext cx="3724172" cy="26943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228" y="1825149"/>
              <a:ext cx="3796705" cy="269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1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1C20A82-73C8-4993-8C38-76165D48BA8D}"/>
              </a:ext>
            </a:extLst>
          </p:cNvPr>
          <p:cNvSpPr/>
          <p:nvPr/>
        </p:nvSpPr>
        <p:spPr>
          <a:xfrm>
            <a:off x="4893973" y="335824"/>
            <a:ext cx="2202286" cy="6908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ী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6823" y="1107583"/>
            <a:ext cx="10702343" cy="12878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ধ্বংসাব</a:t>
            </a:r>
            <a:r>
              <a:rPr lang="as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5631" y="2553621"/>
            <a:ext cx="11176189" cy="4014605"/>
            <a:chOff x="505631" y="2476347"/>
            <a:chExt cx="11176189" cy="401460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1" y="4563288"/>
              <a:ext cx="3267880" cy="1927664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grpSp>
          <p:nvGrpSpPr>
            <p:cNvPr id="34" name="Group 33"/>
            <p:cNvGrpSpPr/>
            <p:nvPr/>
          </p:nvGrpSpPr>
          <p:grpSpPr>
            <a:xfrm>
              <a:off x="505631" y="2476347"/>
              <a:ext cx="11176189" cy="4014603"/>
              <a:chOff x="505631" y="2476349"/>
              <a:chExt cx="11176189" cy="401460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31" y="2476349"/>
                <a:ext cx="5058041" cy="2086940"/>
              </a:xfrm>
              <a:prstGeom prst="rect">
                <a:avLst/>
              </a:prstGeom>
              <a:ln w="76200">
                <a:solidFill>
                  <a:srgbClr val="002060"/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3510" y="4563288"/>
                <a:ext cx="4257969" cy="1868393"/>
              </a:xfrm>
              <a:prstGeom prst="rect">
                <a:avLst/>
              </a:prstGeom>
              <a:ln w="76200">
                <a:solidFill>
                  <a:srgbClr val="002060"/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3673" y="2476349"/>
                <a:ext cx="2467805" cy="1107582"/>
              </a:xfrm>
              <a:prstGeom prst="rect">
                <a:avLst/>
              </a:prstGeom>
              <a:ln w="76200">
                <a:solidFill>
                  <a:srgbClr val="002060"/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31480" y="4563288"/>
                <a:ext cx="3650340" cy="1927664"/>
              </a:xfrm>
              <a:prstGeom prst="rect">
                <a:avLst/>
              </a:prstGeom>
              <a:ln w="76200">
                <a:solidFill>
                  <a:srgbClr val="002060"/>
                </a:solidFill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1479" y="2476349"/>
                <a:ext cx="3650341" cy="2086938"/>
              </a:xfrm>
              <a:prstGeom prst="rect">
                <a:avLst/>
              </a:prstGeom>
              <a:ln w="76200">
                <a:solidFill>
                  <a:srgbClr val="002060"/>
                </a:solidFill>
              </a:ln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530" y="3583932"/>
                <a:ext cx="2383856" cy="920083"/>
              </a:xfrm>
              <a:prstGeom prst="rect">
                <a:avLst/>
              </a:prstGeom>
              <a:ln w="76200">
                <a:solidFill>
                  <a:srgbClr val="00206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402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1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608AB32-AF30-4A4C-8B34-95C5949308FB}"/>
              </a:ext>
            </a:extLst>
          </p:cNvPr>
          <p:cNvSpPr/>
          <p:nvPr/>
        </p:nvSpPr>
        <p:spPr>
          <a:xfrm>
            <a:off x="450761" y="1120466"/>
            <a:ext cx="8590208" cy="3287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ংসাব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জীবাশ্ম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াশ্ম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াশ্ম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জ্বালানি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A1C20A82-73C8-4993-8C38-76165D48BA8D}"/>
              </a:ext>
            </a:extLst>
          </p:cNvPr>
          <p:cNvSpPr/>
          <p:nvPr/>
        </p:nvSpPr>
        <p:spPr>
          <a:xfrm>
            <a:off x="4160520" y="367369"/>
            <a:ext cx="3870960" cy="6908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ী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শ্ম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জ্বালানি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761" y="367369"/>
            <a:ext cx="11294771" cy="6137246"/>
            <a:chOff x="450761" y="367369"/>
            <a:chExt cx="11294771" cy="61372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0969" y="367369"/>
              <a:ext cx="2704563" cy="404078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50761" y="4470372"/>
              <a:ext cx="11294771" cy="2034243"/>
              <a:chOff x="450761" y="4470372"/>
              <a:chExt cx="11294771" cy="20342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5324" y="4470372"/>
                <a:ext cx="3193961" cy="203424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61" y="4470372"/>
                <a:ext cx="2704563" cy="203424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077"/>
              <a:stretch/>
            </p:blipFill>
            <p:spPr>
              <a:xfrm>
                <a:off x="6349285" y="4470372"/>
                <a:ext cx="2571707" cy="203424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0992" y="4470372"/>
                <a:ext cx="2824540" cy="20342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25622734"/>
      </p:ext>
    </p:extLst>
  </p:cSld>
  <p:clrMapOvr>
    <a:masterClrMapping/>
  </p:clrMapOvr>
  <p:transition spd="med">
    <p:pull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1233</Words>
  <Application>Microsoft Office PowerPoint</Application>
  <PresentationFormat>Widescreen</PresentationFormat>
  <Paragraphs>63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164</cp:revision>
  <dcterms:created xsi:type="dcterms:W3CDTF">2020-11-18T12:45:10Z</dcterms:created>
  <dcterms:modified xsi:type="dcterms:W3CDTF">2020-11-21T18:14:09Z</dcterms:modified>
</cp:coreProperties>
</file>