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7" r:id="rId5"/>
    <p:sldId id="268" r:id="rId6"/>
    <p:sldId id="269" r:id="rId7"/>
    <p:sldId id="264" r:id="rId8"/>
    <p:sldId id="265" r:id="rId9"/>
    <p:sldId id="266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389D-8C6C-4755-8173-928F3CDE7EAA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CDD4-A894-4B93-BC0C-E941572D4E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1"/>
            <a:ext cx="8915400" cy="1219199"/>
          </a:xfrm>
        </p:spPr>
        <p:txBody>
          <a:bodyPr>
            <a:normAutofit fontScale="90000"/>
          </a:bodyPr>
          <a:lstStyle/>
          <a:p>
            <a:r>
              <a:rPr lang="en-US" sz="8000" b="1" i="1" dirty="0" err="1" smtClean="0">
                <a:solidFill>
                  <a:schemeClr val="accent4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b="1" i="1" dirty="0">
              <a:solidFill>
                <a:schemeClr val="accent4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8077200" cy="41910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ডরোথী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পাটোয়ারী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শিক্ষক</a:t>
            </a:r>
            <a:endParaRPr lang="en-US" sz="6000" dirty="0" smtClean="0">
              <a:solidFill>
                <a:schemeClr val="accent6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বাজুয়া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মাধ্যমিক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বালিকা</a:t>
            </a:r>
            <a:r>
              <a:rPr lang="en-US" sz="60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35052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endParaRPr lang="en-US" sz="9600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7200" b="1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7200" b="1" i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বিশ্বপরিচয়</a:t>
            </a:r>
            <a:endParaRPr lang="en-US" sz="5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শ্রেনীঃঅষ্টম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অধ্যায়ঃঅষ্টম</a:t>
            </a:r>
            <a:endParaRPr lang="en-US" sz="5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বাংলাদেশের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দুর্যোগ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পাঠঃ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৩-৫</a:t>
            </a:r>
          </a:p>
          <a:p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সময়ঃ৪৫ </a:t>
            </a:r>
            <a:r>
              <a:rPr lang="en-US" sz="54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54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4800" b="1" i="1" dirty="0">
              <a:solidFill>
                <a:schemeClr val="accent6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দুর্যোগের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5400" dirty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।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দুর্যোগের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ধরন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।</a:t>
            </a:r>
          </a:p>
          <a:p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প্রাকৃতিক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দুর্যোগের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।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3562"/>
          </a:xfrm>
        </p:spPr>
        <p:txBody>
          <a:bodyPr>
            <a:normAutofit/>
          </a:bodyPr>
          <a:lstStyle/>
          <a:p>
            <a:r>
              <a:rPr lang="en-US" sz="8000" b="1" i="1" dirty="0" err="1" smtClean="0">
                <a:latin typeface="Nikosh" pitchFamily="2" charset="0"/>
                <a:cs typeface="Nikosh" pitchFamily="2" charset="0"/>
              </a:rPr>
              <a:t>ভূমিধস</a:t>
            </a:r>
            <a:endParaRPr lang="en-US" sz="8000" b="1" i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40162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latin typeface="Nikosh" pitchFamily="2" charset="0"/>
                <a:cs typeface="Nikosh" pitchFamily="2" charset="0"/>
              </a:rPr>
              <a:t>অগ্নিকান্ড</a:t>
            </a:r>
            <a:endParaRPr lang="en-US" sz="88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>
            <a:normAutofit/>
          </a:bodyPr>
          <a:lstStyle/>
          <a:p>
            <a:r>
              <a:rPr lang="en-US" sz="9600" b="1" i="1" dirty="0" err="1" smtClean="0">
                <a:latin typeface="Nikosh" pitchFamily="2" charset="0"/>
                <a:cs typeface="Nikosh" pitchFamily="2" charset="0"/>
              </a:rPr>
              <a:t>সুনামি</a:t>
            </a:r>
            <a:endParaRPr lang="en-US" sz="9600" b="1" i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</a:b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মানবসৃষ্ট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দুর্যোগের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উৎস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প্রভাব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উল্লেখ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করো</a:t>
            </a:r>
            <a:r>
              <a:rPr lang="en-US" sz="8000" b="1" i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। </a:t>
            </a:r>
            <a:endParaRPr lang="en-US" sz="8000" b="1" i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</a:b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প্রাকৃতিক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মানবসৃষ্ট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দুর্যোগের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৫টি </a:t>
            </a: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উদাহণ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দাও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 ।</a:t>
            </a:r>
            <a:endParaRPr lang="en-US" sz="8000" dirty="0">
              <a:solidFill>
                <a:schemeClr val="accent5">
                  <a:lumMod val="50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মূল্যায়ন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সুনামি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বোঝায়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অগ্নিকান্ড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কারনে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ঘটে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দুর্যোগ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কত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কোন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এলাকায়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ভূমিধস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latin typeface="Nikosh" pitchFamily="2" charset="0"/>
                <a:cs typeface="Nikosh" pitchFamily="2" charset="0"/>
              </a:rPr>
              <a:t>ঘটে</a:t>
            </a:r>
            <a:r>
              <a:rPr lang="en-US" sz="5400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</Words>
  <Application>Microsoft Office PowerPoint</Application>
  <PresentationFormat>On-screen Show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স্বাগতম</vt:lpstr>
      <vt:lpstr>পাঠ পরিচিতি</vt:lpstr>
      <vt:lpstr>শিখনফল</vt:lpstr>
      <vt:lpstr>ভূমিধস</vt:lpstr>
      <vt:lpstr>অগ্নিকান্ড</vt:lpstr>
      <vt:lpstr>সুনামি</vt:lpstr>
      <vt:lpstr>দলীয় কাজ মানবসৃষ্ট দুর্যোগের উৎস ও প্রভাব উল্লেখ করো । </vt:lpstr>
      <vt:lpstr>বাড়ির কাজ প্রাকৃতিক ও মানবসৃষ্ট দুর্যোগের ৫টি করে উদাহণ দাও  ।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Dorothy</dc:creator>
  <cp:lastModifiedBy>Dorothy</cp:lastModifiedBy>
  <cp:revision>14</cp:revision>
  <dcterms:created xsi:type="dcterms:W3CDTF">2020-11-23T03:10:40Z</dcterms:created>
  <dcterms:modified xsi:type="dcterms:W3CDTF">2020-11-23T03:48:41Z</dcterms:modified>
</cp:coreProperties>
</file>