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64" r:id="rId6"/>
    <p:sldId id="265" r:id="rId7"/>
    <p:sldId id="258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291B-D3FC-4988-8A7C-1672512A9033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E520-049A-4956-B5F8-F747EE6B5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291B-D3FC-4988-8A7C-1672512A9033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E520-049A-4956-B5F8-F747EE6B5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291B-D3FC-4988-8A7C-1672512A9033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E520-049A-4956-B5F8-F747EE6B5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291B-D3FC-4988-8A7C-1672512A9033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E520-049A-4956-B5F8-F747EE6B5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291B-D3FC-4988-8A7C-1672512A9033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E520-049A-4956-B5F8-F747EE6B5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291B-D3FC-4988-8A7C-1672512A9033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E520-049A-4956-B5F8-F747EE6B5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291B-D3FC-4988-8A7C-1672512A9033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E520-049A-4956-B5F8-F747EE6B5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291B-D3FC-4988-8A7C-1672512A9033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E520-049A-4956-B5F8-F747EE6B5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291B-D3FC-4988-8A7C-1672512A9033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E520-049A-4956-B5F8-F747EE6B5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291B-D3FC-4988-8A7C-1672512A9033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E520-049A-4956-B5F8-F747EE6B5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291B-D3FC-4988-8A7C-1672512A9033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E520-049A-4956-B5F8-F747EE6B5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B291B-D3FC-4988-8A7C-1672512A9033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3E520-049A-4956-B5F8-F747EE6B53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371599"/>
          </a:xfrm>
        </p:spPr>
        <p:txBody>
          <a:bodyPr>
            <a:noAutofit/>
          </a:bodyPr>
          <a:lstStyle/>
          <a:p>
            <a:r>
              <a:rPr lang="en-US" sz="9600" b="1" i="1" dirty="0" err="1" smtClean="0">
                <a:latin typeface="Nikosh" pitchFamily="2" charset="0"/>
                <a:cs typeface="Nikosh" pitchFamily="2" charset="0"/>
              </a:rPr>
              <a:t>স্বাগতম</a:t>
            </a:r>
            <a:endParaRPr lang="en-US" sz="9600" b="1" i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144000" cy="4267200"/>
          </a:xfrm>
        </p:spPr>
        <p:txBody>
          <a:bodyPr>
            <a:noAutofit/>
          </a:bodyPr>
          <a:lstStyle/>
          <a:p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শিক্ষকপরিচিতি</a:t>
            </a:r>
            <a:endParaRPr lang="en-US" sz="6000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ডরোথী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পাটোয়ারী</a:t>
            </a:r>
            <a:endParaRPr lang="en-US" sz="6000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সহকারি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শিক্ষক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/>
            </a:r>
            <a:br>
              <a:rPr lang="en-US" sz="6000" dirty="0" smtClean="0">
                <a:latin typeface="Nikosh" pitchFamily="2" charset="0"/>
                <a:cs typeface="Nikosh" pitchFamily="2" charset="0"/>
              </a:rPr>
            </a:br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বাজুয়া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মাধ্যমিক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বালিকা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বিদ্যালয়</a:t>
            </a:r>
            <a:endParaRPr lang="en-US" sz="6000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দাকোপ,খুলনা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2162"/>
          </a:xfrm>
        </p:spPr>
        <p:txBody>
          <a:bodyPr>
            <a:normAutofit/>
          </a:bodyPr>
          <a:lstStyle/>
          <a:p>
            <a:r>
              <a:rPr lang="en-US" sz="9600" b="1" i="1" dirty="0" err="1" smtClean="0">
                <a:latin typeface="Nikosh" pitchFamily="2" charset="0"/>
                <a:cs typeface="Nikosh" pitchFamily="2" charset="0"/>
              </a:rPr>
              <a:t>ধন্যবাদ</a:t>
            </a:r>
            <a:endParaRPr lang="en-US" sz="9600" b="1" i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পাঠ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পরিচিতি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F0"/>
                </a:solidFill>
              </a:rPr>
              <a:t>বিষয়ঃবাংলাদেশ</a:t>
            </a:r>
            <a:r>
              <a:rPr lang="en-US" dirty="0" smtClean="0">
                <a:solidFill>
                  <a:srgbClr val="00B0F0"/>
                </a:solidFill>
              </a:rPr>
              <a:t> ও </a:t>
            </a:r>
            <a:r>
              <a:rPr lang="en-US" dirty="0" err="1" smtClean="0">
                <a:solidFill>
                  <a:srgbClr val="00B0F0"/>
                </a:solidFill>
              </a:rPr>
              <a:t>বিশ্বপরিচয়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rgbClr val="00B0F0"/>
                </a:solidFill>
              </a:rPr>
              <a:t>শ্রেনিঃ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অষ্টম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অধ্যায়ঃ৫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আজকের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পাঠঃ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সামাজিকিকরণ</a:t>
            </a:r>
            <a:r>
              <a:rPr lang="en-US" dirty="0" smtClean="0">
                <a:solidFill>
                  <a:srgbClr val="00B0F0"/>
                </a:solidFill>
              </a:rPr>
              <a:t> ও </a:t>
            </a:r>
            <a:r>
              <a:rPr lang="en-US" dirty="0" err="1" smtClean="0">
                <a:solidFill>
                  <a:srgbClr val="00B0F0"/>
                </a:solidFill>
              </a:rPr>
              <a:t>উন্নয়ন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পাঠঃ১-৩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সময়ঃ</a:t>
            </a:r>
            <a:r>
              <a:rPr lang="en-US" dirty="0" smtClean="0">
                <a:solidFill>
                  <a:srgbClr val="00B0F0"/>
                </a:solidFill>
              </a:rPr>
              <a:t> ৪৫ </a:t>
            </a:r>
            <a:r>
              <a:rPr lang="en-US" dirty="0" err="1" smtClean="0">
                <a:solidFill>
                  <a:srgbClr val="00B0F0"/>
                </a:solidFill>
              </a:rPr>
              <a:t>মিনিট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i="1" dirty="0" err="1" smtClean="0">
                <a:latin typeface="Nikosh" pitchFamily="2" charset="0"/>
                <a:cs typeface="Nikosh" pitchFamily="2" charset="0"/>
              </a:rPr>
              <a:t>শিখনফল</a:t>
            </a:r>
            <a:endParaRPr lang="en-US" sz="8800" b="1" i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সামাজিকীকরণ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কী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তা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বলতে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উন্নয়ন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কী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বলতে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।</a:t>
            </a:r>
          </a:p>
          <a:p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সামাজিকীকরণের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বিভিন্ন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উপাদান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তার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প্রভাব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বর্ণনা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বাংলাদেশের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গ্রাম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শহরের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সামাজিকীকরণ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প্রক্রিয়া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বর্ণনা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sz="4400" dirty="0">
              <a:solidFill>
                <a:schemeClr val="accent2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4162"/>
          </a:xfrm>
        </p:spPr>
        <p:txBody>
          <a:bodyPr>
            <a:normAutofit/>
          </a:bodyPr>
          <a:lstStyle/>
          <a:p>
            <a:r>
              <a:rPr lang="en-US" sz="9600" dirty="0" err="1" smtClean="0">
                <a:solidFill>
                  <a:schemeClr val="tx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বিভিন্ন</a:t>
            </a:r>
            <a:r>
              <a:rPr lang="en-US" sz="9600" dirty="0" smtClean="0">
                <a:solidFill>
                  <a:schemeClr val="tx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9600" dirty="0" err="1" smtClean="0">
                <a:solidFill>
                  <a:schemeClr val="tx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প্রতিষ্ঠানের</a:t>
            </a:r>
            <a:r>
              <a:rPr lang="en-US" sz="9600" dirty="0" smtClean="0">
                <a:solidFill>
                  <a:schemeClr val="tx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9600" dirty="0" err="1" smtClean="0">
                <a:solidFill>
                  <a:schemeClr val="tx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প্রভাব</a:t>
            </a:r>
            <a:endParaRPr lang="en-US" sz="9600" dirty="0">
              <a:solidFill>
                <a:schemeClr val="tx2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3562"/>
          </a:xfrm>
        </p:spPr>
        <p:txBody>
          <a:bodyPr>
            <a:normAutofit/>
          </a:bodyPr>
          <a:lstStyle/>
          <a:p>
            <a:r>
              <a:rPr lang="en-US" sz="9600" dirty="0" err="1" smtClean="0">
                <a:latin typeface="Nikosh" pitchFamily="2" charset="0"/>
                <a:cs typeface="Nikosh" pitchFamily="2" charset="0"/>
              </a:rPr>
              <a:t>বিভিন্ন</a:t>
            </a:r>
            <a:r>
              <a:rPr lang="en-US" sz="9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9600" dirty="0" err="1" smtClean="0">
                <a:latin typeface="Nikosh" pitchFamily="2" charset="0"/>
                <a:cs typeface="Nikosh" pitchFamily="2" charset="0"/>
              </a:rPr>
              <a:t>উপাদানের</a:t>
            </a:r>
            <a:r>
              <a:rPr lang="en-US" sz="9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9600" dirty="0" err="1" smtClean="0">
                <a:latin typeface="Nikosh" pitchFamily="2" charset="0"/>
                <a:cs typeface="Nikosh" pitchFamily="2" charset="0"/>
              </a:rPr>
              <a:t>প্রভাব</a:t>
            </a:r>
            <a:endParaRPr lang="en-US" sz="96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78362"/>
          </a:xfrm>
        </p:spPr>
        <p:txBody>
          <a:bodyPr>
            <a:normAutofit/>
          </a:bodyPr>
          <a:lstStyle/>
          <a:p>
            <a:r>
              <a:rPr lang="en-US" sz="96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গ্রাম</a:t>
            </a:r>
            <a:r>
              <a:rPr lang="en-US" sz="96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96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শহরের</a:t>
            </a:r>
            <a:r>
              <a:rPr lang="en-US" sz="96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96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সামাজিকীকরণ</a:t>
            </a:r>
            <a:r>
              <a:rPr lang="en-US" sz="96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96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প্রক্রিয়া</a:t>
            </a:r>
            <a:endParaRPr lang="en-US" sz="9600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err="1" smtClean="0">
                <a:latin typeface="Nikosh" pitchFamily="2" charset="0"/>
                <a:cs typeface="Nikosh" pitchFamily="2" charset="0"/>
              </a:rPr>
              <a:t>মূল্যায়ন</a:t>
            </a:r>
            <a:endParaRPr lang="en-US" sz="8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সামাজিকীকরণ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কী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?</a:t>
            </a:r>
          </a:p>
          <a:p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উন্নয়ন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কী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?</a:t>
            </a:r>
          </a:p>
          <a:p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মানব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জীবনে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শিক্ষা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প্রতিষ্ঠানের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ভূমিকা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কী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?</a:t>
            </a:r>
          </a:p>
          <a:p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স্থানীয়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সমাজের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উপাদান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কী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?</a:t>
            </a:r>
            <a:endParaRPr lang="en-US" sz="54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88162"/>
          </a:xfrm>
        </p:spPr>
        <p:txBody>
          <a:bodyPr>
            <a:noAutofit/>
          </a:bodyPr>
          <a:lstStyle/>
          <a:p>
            <a:r>
              <a:rPr lang="en-US" sz="8800" dirty="0" err="1" smtClean="0">
                <a:latin typeface="Nikosh" pitchFamily="2" charset="0"/>
                <a:cs typeface="Nikosh" pitchFamily="2" charset="0"/>
              </a:rPr>
              <a:t>দলীয়</a:t>
            </a:r>
            <a:r>
              <a:rPr lang="en-US" sz="8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8800" dirty="0" err="1" smtClean="0">
                <a:latin typeface="Nikosh" pitchFamily="2" charset="0"/>
                <a:cs typeface="Nikosh" pitchFamily="2" charset="0"/>
              </a:rPr>
              <a:t>কাজ</a:t>
            </a:r>
            <a:r>
              <a:rPr lang="en-US" sz="8800" dirty="0" smtClean="0">
                <a:latin typeface="Nikosh" pitchFamily="2" charset="0"/>
                <a:cs typeface="Nikosh" pitchFamily="2" charset="0"/>
              </a:rPr>
              <a:t/>
            </a:r>
            <a:br>
              <a:rPr lang="en-US" sz="8800" dirty="0" smtClean="0">
                <a:latin typeface="Nikosh" pitchFamily="2" charset="0"/>
                <a:cs typeface="Nikosh" pitchFamily="2" charset="0"/>
              </a:rPr>
            </a:br>
            <a:r>
              <a:rPr lang="en-US" sz="7200" dirty="0" err="1" smtClean="0">
                <a:latin typeface="Nikosh" pitchFamily="2" charset="0"/>
                <a:cs typeface="Nikosh" pitchFamily="2" charset="0"/>
              </a:rPr>
              <a:t>গ্রাম</a:t>
            </a:r>
            <a:r>
              <a:rPr lang="en-US" sz="72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7200" dirty="0" err="1" smtClean="0">
                <a:latin typeface="Nikosh" pitchFamily="2" charset="0"/>
                <a:cs typeface="Nikosh" pitchFamily="2" charset="0"/>
              </a:rPr>
              <a:t>শহরের</a:t>
            </a:r>
            <a:r>
              <a:rPr lang="en-US" sz="7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7200" dirty="0" err="1" smtClean="0">
                <a:latin typeface="Nikosh" pitchFamily="2" charset="0"/>
                <a:cs typeface="Nikosh" pitchFamily="2" charset="0"/>
              </a:rPr>
              <a:t>সামাজিকীকরণে</a:t>
            </a:r>
            <a:r>
              <a:rPr lang="en-US" sz="7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7200" dirty="0" err="1" smtClean="0">
                <a:latin typeface="Nikosh" pitchFamily="2" charset="0"/>
                <a:cs typeface="Nikosh" pitchFamily="2" charset="0"/>
              </a:rPr>
              <a:t>পরিবারের</a:t>
            </a:r>
            <a:r>
              <a:rPr lang="en-US" sz="7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7200" dirty="0" err="1" smtClean="0">
                <a:latin typeface="Nikosh" pitchFamily="2" charset="0"/>
                <a:cs typeface="Nikosh" pitchFamily="2" charset="0"/>
              </a:rPr>
              <a:t>ভূমিকা</a:t>
            </a:r>
            <a:r>
              <a:rPr lang="en-US" sz="7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7200" dirty="0" err="1" smtClean="0">
                <a:latin typeface="Nikosh" pitchFamily="2" charset="0"/>
                <a:cs typeface="Nikosh" pitchFamily="2" charset="0"/>
              </a:rPr>
              <a:t>লিখ</a:t>
            </a:r>
            <a:r>
              <a:rPr lang="en-US" sz="72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72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Autofit/>
          </a:bodyPr>
          <a:lstStyle/>
          <a:p>
            <a:r>
              <a:rPr lang="en-US" sz="8000" dirty="0" err="1" smtClean="0">
                <a:latin typeface="Nikosh" pitchFamily="2" charset="0"/>
                <a:cs typeface="Nikosh" pitchFamily="2" charset="0"/>
              </a:rPr>
              <a:t>বাড়ির</a:t>
            </a:r>
            <a:r>
              <a:rPr lang="en-US" sz="8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8000" dirty="0" err="1" smtClean="0">
                <a:latin typeface="Nikosh" pitchFamily="2" charset="0"/>
                <a:cs typeface="Nikosh" pitchFamily="2" charset="0"/>
              </a:rPr>
              <a:t>কাজ</a:t>
            </a:r>
            <a:r>
              <a:rPr lang="en-US" sz="8000" dirty="0" smtClean="0">
                <a:latin typeface="Nikosh" pitchFamily="2" charset="0"/>
                <a:cs typeface="Nikosh" pitchFamily="2" charset="0"/>
              </a:rPr>
              <a:t/>
            </a:r>
            <a:br>
              <a:rPr lang="en-US" sz="8000" dirty="0" smtClean="0">
                <a:latin typeface="Nikosh" pitchFamily="2" charset="0"/>
                <a:cs typeface="Nikosh" pitchFamily="2" charset="0"/>
              </a:rPr>
            </a:br>
            <a:r>
              <a:rPr lang="en-US" sz="80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সামাজিকীকরণে</a:t>
            </a:r>
            <a:r>
              <a:rPr lang="en-US" sz="80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80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ভাষার</a:t>
            </a:r>
            <a:r>
              <a:rPr lang="en-US" sz="80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80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গুরুত্ব</a:t>
            </a:r>
            <a:r>
              <a:rPr lang="en-US" sz="80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80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ব্যাখ্যা</a:t>
            </a:r>
            <a:r>
              <a:rPr lang="en-US" sz="80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80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করো</a:t>
            </a:r>
            <a:r>
              <a:rPr lang="en-US" sz="80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sz="8000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90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স্বাগতম</vt:lpstr>
      <vt:lpstr>পাঠ পরিচিতি</vt:lpstr>
      <vt:lpstr>শিখনফল</vt:lpstr>
      <vt:lpstr>বিভিন্ন প্রতিষ্ঠানের প্রভাব</vt:lpstr>
      <vt:lpstr>বিভিন্ন উপাদানের প্রভাব</vt:lpstr>
      <vt:lpstr>গ্রাম ও শহরের সামাজিকীকরণ প্রক্রিয়া</vt:lpstr>
      <vt:lpstr>মূল্যায়ন</vt:lpstr>
      <vt:lpstr>দলীয় কাজ গ্রাম ও শহরের সামাজিকীকরণে পরিবারের ভূমিকা লিখ।</vt:lpstr>
      <vt:lpstr>বাড়ির কাজ সামাজিকীকরণে ভাষার গুরুত্ব ব্যাখ্যা করো।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Dorothy</dc:creator>
  <cp:lastModifiedBy>Dorothy</cp:lastModifiedBy>
  <cp:revision>17</cp:revision>
  <dcterms:created xsi:type="dcterms:W3CDTF">2020-11-23T11:09:22Z</dcterms:created>
  <dcterms:modified xsi:type="dcterms:W3CDTF">2020-11-23T11:49:41Z</dcterms:modified>
</cp:coreProperties>
</file>