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76" r:id="rId3"/>
    <p:sldId id="258" r:id="rId4"/>
    <p:sldId id="259" r:id="rId5"/>
    <p:sldId id="277" r:id="rId6"/>
    <p:sldId id="26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0" r:id="rId15"/>
    <p:sldId id="272" r:id="rId16"/>
    <p:sldId id="274" r:id="rId17"/>
    <p:sldId id="268" r:id="rId18"/>
    <p:sldId id="273" r:id="rId19"/>
    <p:sldId id="27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7" autoAdjust="0"/>
    <p:restoredTop sz="93716" autoAdjust="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611436-9EE9-48A0-99CC-4162102A54E2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9F9C02-ECC9-4F87-86A1-489C1724A0D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F9C02-ECC9-4F87-86A1-489C1724A0D8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স্বাগতম</a:t>
            </a:r>
            <a:endParaRPr lang="en-US" sz="6600" dirty="0"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6" name="Picture 5" descr="প্রিয়ার-মান-ভাঙাতে-এbকগুচ্ছ-ফুল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0"/>
            <a:ext cx="9144000" cy="4876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096000"/>
            <a:ext cx="9144000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SutonnyOMJ" pitchFamily="2" charset="0"/>
                <a:cs typeface="SutonnyOMJ" pitchFamily="2" charset="0"/>
              </a:rPr>
              <a:t>তোমরা</a:t>
            </a:r>
            <a:r>
              <a:rPr lang="en-US" sz="44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>
                <a:latin typeface="SutonnyOMJ" pitchFamily="2" charset="0"/>
                <a:cs typeface="SutonnyOMJ" pitchFamily="2" charset="0"/>
              </a:rPr>
              <a:t>কেমন</a:t>
            </a:r>
            <a:r>
              <a:rPr lang="en-US" sz="44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>
                <a:latin typeface="SutonnyOMJ" pitchFamily="2" charset="0"/>
                <a:cs typeface="SutonnyOMJ" pitchFamily="2" charset="0"/>
              </a:rPr>
              <a:t>আছ</a:t>
            </a:r>
            <a:r>
              <a:rPr lang="bn-BD" sz="4400" dirty="0">
                <a:latin typeface="SutonnyOMJ" pitchFamily="2" charset="0"/>
                <a:cs typeface="SutonnyOMJ" pitchFamily="2" charset="0"/>
              </a:rPr>
              <a:t>? </a:t>
            </a:r>
            <a:r>
              <a:rPr lang="en-US" sz="4400" dirty="0">
                <a:latin typeface="SutonnyOMJ" pitchFamily="2" charset="0"/>
                <a:cs typeface="SutonnyOMJ" pitchFamily="2" charset="0"/>
              </a:rPr>
              <a:t> 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027003"/>
            <a:ext cx="9144000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SutonnyOMJ" pitchFamily="2" charset="0"/>
                <a:cs typeface="SutonnyOMJ" pitchFamily="2" charset="0"/>
              </a:rPr>
              <a:t>ঢেঁকিতে</a:t>
            </a:r>
            <a:r>
              <a:rPr lang="en-US" sz="48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>
                <a:latin typeface="SutonnyOMJ" pitchFamily="2" charset="0"/>
                <a:cs typeface="SutonnyOMJ" pitchFamily="2" charset="0"/>
              </a:rPr>
              <a:t>ধান</a:t>
            </a:r>
            <a:r>
              <a:rPr lang="en-US" sz="48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>
                <a:latin typeface="SutonnyOMJ" pitchFamily="2" charset="0"/>
                <a:cs typeface="SutonnyOMJ" pitchFamily="2" charset="0"/>
              </a:rPr>
              <a:t>ভানা</a:t>
            </a:r>
            <a:r>
              <a:rPr lang="en-US" sz="48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>
                <a:latin typeface="SutonnyOMJ" pitchFamily="2" charset="0"/>
                <a:cs typeface="SutonnyOMJ" pitchFamily="2" charset="0"/>
              </a:rPr>
              <a:t>হয়</a:t>
            </a:r>
            <a:endParaRPr lang="en-US" sz="48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3" name="Picture 2" descr="2010-01-22-17-11-47-081339600-raj-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198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088559"/>
            <a:ext cx="9144000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SutonnyOMJ" pitchFamily="2" charset="0"/>
                <a:cs typeface="SutonnyOMJ" pitchFamily="2" charset="0"/>
              </a:rPr>
              <a:t>ধান</a:t>
            </a:r>
            <a:r>
              <a:rPr lang="en-US" sz="44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>
                <a:latin typeface="SutonnyOMJ" pitchFamily="2" charset="0"/>
                <a:cs typeface="SutonnyOMJ" pitchFamily="2" charset="0"/>
              </a:rPr>
              <a:t>ভানার</a:t>
            </a:r>
            <a:r>
              <a:rPr lang="en-US" sz="44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>
                <a:latin typeface="SutonnyOMJ" pitchFamily="2" charset="0"/>
                <a:cs typeface="SutonnyOMJ" pitchFamily="2" charset="0"/>
              </a:rPr>
              <a:t>পর</a:t>
            </a:r>
            <a:r>
              <a:rPr lang="en-US" sz="44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>
                <a:latin typeface="SutonnyOMJ" pitchFamily="2" charset="0"/>
                <a:cs typeface="SutonnyOMJ" pitchFamily="2" charset="0"/>
              </a:rPr>
              <a:t>সেই</a:t>
            </a:r>
            <a:r>
              <a:rPr lang="en-US" sz="44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>
                <a:latin typeface="SutonnyOMJ" pitchFamily="2" charset="0"/>
                <a:cs typeface="SutonnyOMJ" pitchFamily="2" charset="0"/>
              </a:rPr>
              <a:t>চাল</a:t>
            </a:r>
            <a:r>
              <a:rPr lang="en-US" sz="44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>
                <a:latin typeface="SutonnyOMJ" pitchFamily="2" charset="0"/>
                <a:cs typeface="SutonnyOMJ" pitchFamily="2" charset="0"/>
              </a:rPr>
              <a:t>গুঁড়ো</a:t>
            </a:r>
            <a:r>
              <a:rPr lang="en-US" sz="44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>
                <a:latin typeface="SutonnyOMJ" pitchFamily="2" charset="0"/>
                <a:cs typeface="SutonnyOMJ" pitchFamily="2" charset="0"/>
              </a:rPr>
              <a:t>করা</a:t>
            </a:r>
            <a:r>
              <a:rPr lang="en-US" sz="44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>
                <a:latin typeface="SutonnyOMJ" pitchFamily="2" charset="0"/>
                <a:cs typeface="SutonnyOMJ" pitchFamily="2" charset="0"/>
              </a:rPr>
              <a:t>হয়</a:t>
            </a:r>
            <a:endParaRPr lang="en-US" sz="44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7" name="Picture 6" descr="4d76cbad7e9bfaaee758dbc7ad5a11f3-16.jpg"/>
          <p:cNvPicPr>
            <a:picLocks noChangeAspect="1"/>
          </p:cNvPicPr>
          <p:nvPr/>
        </p:nvPicPr>
        <p:blipFill>
          <a:blip r:embed="rId2">
            <a:lum bright="20000" contrast="30000"/>
          </a:blip>
          <a:srcRect l="15833" r="19166"/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tha_437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0"/>
            <a:ext cx="4267200" cy="5638800"/>
          </a:xfrm>
          <a:prstGeom prst="rect">
            <a:avLst/>
          </a:prstGeom>
        </p:spPr>
      </p:pic>
      <p:pic>
        <p:nvPicPr>
          <p:cNvPr id="7" name="Picture 6" descr="Cake-Fair201512171021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304800"/>
            <a:ext cx="4876800" cy="5638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5934670"/>
            <a:ext cx="91440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SutonnyOMJ" pitchFamily="2" charset="0"/>
                <a:cs typeface="SutonnyOMJ" pitchFamily="2" charset="0"/>
              </a:rPr>
              <a:t>তা</a:t>
            </a:r>
            <a:r>
              <a:rPr lang="en-US" sz="54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dirty="0" err="1">
                <a:latin typeface="SutonnyOMJ" pitchFamily="2" charset="0"/>
                <a:cs typeface="SutonnyOMJ" pitchFamily="2" charset="0"/>
              </a:rPr>
              <a:t>দিয়ে</a:t>
            </a:r>
            <a:r>
              <a:rPr lang="en-US" sz="54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dirty="0" err="1">
                <a:latin typeface="SutonnyOMJ" pitchFamily="2" charset="0"/>
                <a:cs typeface="SutonnyOMJ" pitchFamily="2" charset="0"/>
              </a:rPr>
              <a:t>তৈরি</a:t>
            </a:r>
            <a:r>
              <a:rPr lang="en-US" sz="54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dirty="0" err="1">
                <a:latin typeface="SutonnyOMJ" pitchFamily="2" charset="0"/>
                <a:cs typeface="SutonnyOMJ" pitchFamily="2" charset="0"/>
              </a:rPr>
              <a:t>হয়</a:t>
            </a:r>
            <a:r>
              <a:rPr lang="en-US" sz="54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dirty="0" err="1">
                <a:latin typeface="SutonnyOMJ" pitchFamily="2" charset="0"/>
                <a:cs typeface="SutonnyOMJ" pitchFamily="2" charset="0"/>
              </a:rPr>
              <a:t>নানা</a:t>
            </a:r>
            <a:r>
              <a:rPr lang="en-US" sz="54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dirty="0" err="1">
                <a:latin typeface="SutonnyOMJ" pitchFamily="2" charset="0"/>
                <a:cs typeface="SutonnyOMJ" pitchFamily="2" charset="0"/>
              </a:rPr>
              <a:t>ধরনের</a:t>
            </a:r>
            <a:r>
              <a:rPr lang="en-US" sz="54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dirty="0" err="1">
                <a:latin typeface="SutonnyOMJ" pitchFamily="2" charset="0"/>
                <a:cs typeface="SutonnyOMJ" pitchFamily="2" charset="0"/>
              </a:rPr>
              <a:t>পিঠা</a:t>
            </a:r>
            <a:endParaRPr lang="en-US" sz="5400" dirty="0"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g_3039_1528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172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150114"/>
            <a:ext cx="9144000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SutonnyOMJ" pitchFamily="2" charset="0"/>
                <a:cs typeface="SutonnyOMJ" pitchFamily="2" charset="0"/>
              </a:rPr>
              <a:t>নানা</a:t>
            </a:r>
            <a:r>
              <a:rPr lang="en-US" sz="40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latin typeface="SutonnyOMJ" pitchFamily="2" charset="0"/>
                <a:cs typeface="SutonnyOMJ" pitchFamily="2" charset="0"/>
              </a:rPr>
              <a:t>ধরনের</a:t>
            </a:r>
            <a:r>
              <a:rPr lang="en-US" sz="40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অনুষ্ঠানে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latin typeface="SutonnyOMJ" pitchFamily="2" charset="0"/>
                <a:cs typeface="SutonnyOMJ" pitchFamily="2" charset="0"/>
              </a:rPr>
              <a:t>পিঠা</a:t>
            </a:r>
            <a:r>
              <a:rPr lang="en-US" sz="40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latin typeface="SutonnyOMJ" pitchFamily="2" charset="0"/>
                <a:cs typeface="SutonnyOMJ" pitchFamily="2" charset="0"/>
              </a:rPr>
              <a:t>খাওয়া</a:t>
            </a:r>
            <a:r>
              <a:rPr lang="en-US" sz="40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latin typeface="SutonnyOMJ" pitchFamily="2" charset="0"/>
                <a:cs typeface="SutonnyOMJ" pitchFamily="2" charset="0"/>
              </a:rPr>
              <a:t>হয়</a:t>
            </a:r>
            <a:endParaRPr lang="en-US" sz="4000" dirty="0"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SutonnyOMJ" pitchFamily="2" charset="0"/>
                <a:cs typeface="SutonnyOMJ" pitchFamily="2" charset="0"/>
              </a:rPr>
              <a:t>শিক্ষার্থীর</a:t>
            </a:r>
            <a:r>
              <a:rPr lang="en-US" sz="54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dirty="0" err="1">
                <a:latin typeface="SutonnyOMJ" pitchFamily="2" charset="0"/>
                <a:cs typeface="SutonnyOMJ" pitchFamily="2" charset="0"/>
              </a:rPr>
              <a:t>কাজ</a:t>
            </a:r>
            <a:endParaRPr lang="en-US" sz="54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990600"/>
            <a:ext cx="9144000" cy="14465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SutonnyOMJ" pitchFamily="2" charset="0"/>
                <a:cs typeface="SutonnyOMJ" pitchFamily="2" charset="0"/>
              </a:rPr>
              <a:t>একজন</a:t>
            </a:r>
            <a:r>
              <a:rPr lang="en-US" sz="44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>
                <a:latin typeface="SutonnyOMJ" pitchFamily="2" charset="0"/>
                <a:cs typeface="SutonnyOMJ" pitchFamily="2" charset="0"/>
              </a:rPr>
              <a:t>শিক্ষার্থী</a:t>
            </a:r>
            <a:r>
              <a:rPr lang="en-US" sz="44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>
                <a:latin typeface="SutonnyOMJ" pitchFamily="2" charset="0"/>
                <a:cs typeface="SutonnyOMJ" pitchFamily="2" charset="0"/>
              </a:rPr>
              <a:t>সামনে</a:t>
            </a:r>
            <a:r>
              <a:rPr lang="en-US" sz="44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>
                <a:latin typeface="SutonnyOMJ" pitchFamily="2" charset="0"/>
                <a:cs typeface="SutonnyOMJ" pitchFamily="2" charset="0"/>
              </a:rPr>
              <a:t>এসে</a:t>
            </a:r>
            <a:r>
              <a:rPr lang="en-US" sz="44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>
                <a:latin typeface="SutonnyOMJ" pitchFamily="2" charset="0"/>
                <a:cs typeface="SutonnyOMJ" pitchFamily="2" charset="0"/>
              </a:rPr>
              <a:t>পড়বে</a:t>
            </a:r>
            <a:r>
              <a:rPr lang="en-US" sz="44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>
                <a:latin typeface="SutonnyOMJ" pitchFamily="2" charset="0"/>
                <a:cs typeface="SutonnyOMJ" pitchFamily="2" charset="0"/>
              </a:rPr>
              <a:t>এবং</a:t>
            </a:r>
            <a:r>
              <a:rPr lang="en-US" sz="44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>
                <a:latin typeface="SutonnyOMJ" pitchFamily="2" charset="0"/>
                <a:cs typeface="SutonnyOMJ" pitchFamily="2" charset="0"/>
              </a:rPr>
              <a:t>সবাই</a:t>
            </a:r>
            <a:r>
              <a:rPr lang="en-US" sz="44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>
                <a:latin typeface="SutonnyOMJ" pitchFamily="2" charset="0"/>
                <a:cs typeface="SutonnyOMJ" pitchFamily="2" charset="0"/>
              </a:rPr>
              <a:t>তার</a:t>
            </a:r>
            <a:r>
              <a:rPr lang="en-US" sz="44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>
                <a:latin typeface="SutonnyOMJ" pitchFamily="2" charset="0"/>
                <a:cs typeface="SutonnyOMJ" pitchFamily="2" charset="0"/>
              </a:rPr>
              <a:t>সাথে</a:t>
            </a:r>
            <a:r>
              <a:rPr lang="en-US" sz="44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>
                <a:latin typeface="SutonnyOMJ" pitchFamily="2" charset="0"/>
                <a:cs typeface="SutonnyOMJ" pitchFamily="2" charset="0"/>
              </a:rPr>
              <a:t>পড়বে</a:t>
            </a:r>
            <a:r>
              <a:rPr lang="en-US" sz="4400" dirty="0">
                <a:latin typeface="SutonnyOMJ" pitchFamily="2" charset="0"/>
                <a:cs typeface="SutonnyOMJ" pitchFamily="2" charset="0"/>
              </a:rPr>
              <a:t>।</a:t>
            </a:r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38400"/>
            <a:ext cx="9144000" cy="44196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609600"/>
            <a:ext cx="914400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SutonnyOMJ" pitchFamily="2" charset="0"/>
                <a:cs typeface="SutonnyOMJ" pitchFamily="2" charset="0"/>
              </a:rPr>
              <a:t>নতুন</a:t>
            </a:r>
            <a:r>
              <a:rPr lang="en-US" sz="54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dirty="0" err="1">
                <a:latin typeface="SutonnyOMJ" pitchFamily="2" charset="0"/>
                <a:cs typeface="SutonnyOMJ" pitchFamily="2" charset="0"/>
              </a:rPr>
              <a:t>শব্দ</a:t>
            </a:r>
            <a:endParaRPr lang="en-US" sz="54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595021"/>
            <a:ext cx="9144000" cy="526297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4800" dirty="0">
              <a:latin typeface="SutonnyOMJ" pitchFamily="2" charset="0"/>
              <a:cs typeface="SutonnyOMJ" pitchFamily="2" charset="0"/>
            </a:endParaRPr>
          </a:p>
          <a:p>
            <a:pPr algn="ctr"/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     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ঢেঁকি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-</a:t>
            </a:r>
            <a:r>
              <a:rPr lang="en-US" sz="4800" dirty="0">
                <a:latin typeface="SutonnyOMJ" pitchFamily="2" charset="0"/>
                <a:cs typeface="SutonnyOMJ" pitchFamily="2" charset="0"/>
              </a:rPr>
              <a:t>-----</a:t>
            </a:r>
            <a:r>
              <a:rPr lang="en-US" sz="4800" dirty="0" err="1">
                <a:latin typeface="SutonnyOMJ" pitchFamily="2" charset="0"/>
                <a:cs typeface="SutonnyOMJ" pitchFamily="2" charset="0"/>
              </a:rPr>
              <a:t>যা</a:t>
            </a:r>
            <a:r>
              <a:rPr lang="en-US" sz="48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>
                <a:latin typeface="SutonnyOMJ" pitchFamily="2" charset="0"/>
                <a:cs typeface="SutonnyOMJ" pitchFamily="2" charset="0"/>
              </a:rPr>
              <a:t>ধান</a:t>
            </a:r>
            <a:r>
              <a:rPr lang="en-US" sz="48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>
                <a:latin typeface="SutonnyOMJ" pitchFamily="2" charset="0"/>
                <a:cs typeface="SutonnyOMJ" pitchFamily="2" charset="0"/>
              </a:rPr>
              <a:t>ভানা</a:t>
            </a:r>
            <a:r>
              <a:rPr lang="en-US" sz="48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>
                <a:latin typeface="SutonnyOMJ" pitchFamily="2" charset="0"/>
                <a:cs typeface="SutonnyOMJ" pitchFamily="2" charset="0"/>
              </a:rPr>
              <a:t>হয়</a:t>
            </a:r>
            <a:endParaRPr lang="en-US" sz="4800" dirty="0">
              <a:latin typeface="SutonnyOMJ" pitchFamily="2" charset="0"/>
              <a:cs typeface="SutonnyOMJ" pitchFamily="2" charset="0"/>
            </a:endParaRPr>
          </a:p>
          <a:p>
            <a:pPr algn="ctr"/>
            <a:endParaRPr lang="en-US" sz="4800" dirty="0">
              <a:latin typeface="SutonnyOMJ" pitchFamily="2" charset="0"/>
              <a:cs typeface="SutonnyOMJ" pitchFamily="2" charset="0"/>
            </a:endParaRPr>
          </a:p>
          <a:p>
            <a:pPr algn="ctr"/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অনুষ্ঠানে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-</a:t>
            </a:r>
            <a:r>
              <a:rPr lang="en-US" sz="4800" dirty="0">
                <a:latin typeface="SutonnyOMJ" pitchFamily="2" charset="0"/>
                <a:cs typeface="SutonnyOMJ" pitchFamily="2" charset="0"/>
              </a:rPr>
              <a:t>----</a:t>
            </a:r>
            <a:r>
              <a:rPr lang="en-US" sz="4800" dirty="0" err="1">
                <a:latin typeface="SutonnyOMJ" pitchFamily="2" charset="0"/>
                <a:cs typeface="SutonnyOMJ" pitchFamily="2" charset="0"/>
              </a:rPr>
              <a:t>আয়োজন</a:t>
            </a:r>
            <a:endParaRPr lang="en-US" sz="4800" dirty="0">
              <a:latin typeface="SutonnyOMJ" pitchFamily="2" charset="0"/>
              <a:cs typeface="SutonnyOMJ" pitchFamily="2" charset="0"/>
            </a:endParaRPr>
          </a:p>
          <a:p>
            <a:pPr algn="ctr"/>
            <a:endParaRPr lang="en-US" sz="4800" dirty="0">
              <a:latin typeface="SutonnyOMJ" pitchFamily="2" charset="0"/>
              <a:cs typeface="SutonnyOMJ" pitchFamily="2" charset="0"/>
            </a:endParaRPr>
          </a:p>
          <a:p>
            <a:pPr algn="ctr"/>
            <a:endParaRPr lang="en-US" sz="4800" dirty="0">
              <a:latin typeface="SutonnyOMJ" pitchFamily="2" charset="0"/>
              <a:cs typeface="SutonnyOMJ" pitchFamily="2" charset="0"/>
            </a:endParaRPr>
          </a:p>
          <a:p>
            <a:pPr algn="ctr"/>
            <a:r>
              <a:rPr lang="en-US" sz="4800" dirty="0" err="1">
                <a:latin typeface="SutonnyOMJ" pitchFamily="2" charset="0"/>
                <a:cs typeface="SutonnyOMJ" pitchFamily="2" charset="0"/>
              </a:rPr>
              <a:t>সুন্দর</a:t>
            </a:r>
            <a:r>
              <a:rPr lang="en-US" sz="4800" dirty="0">
                <a:latin typeface="SutonnyOMJ" pitchFamily="2" charset="0"/>
                <a:cs typeface="SutonnyOMJ" pitchFamily="2" charset="0"/>
              </a:rPr>
              <a:t>------- </a:t>
            </a:r>
            <a:r>
              <a:rPr lang="en-US" sz="4800" dirty="0" err="1">
                <a:latin typeface="SutonnyOMJ" pitchFamily="2" charset="0"/>
                <a:cs typeface="SutonnyOMJ" pitchFamily="2" charset="0"/>
              </a:rPr>
              <a:t>ভালো</a:t>
            </a:r>
            <a:endParaRPr lang="en-US" sz="48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4" name="Picture 3" descr="041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00200"/>
            <a:ext cx="2106202" cy="1499616"/>
          </a:xfrm>
          <a:prstGeom prst="rect">
            <a:avLst/>
          </a:prstGeom>
        </p:spPr>
      </p:pic>
      <p:pic>
        <p:nvPicPr>
          <p:cNvPr id="5" name="Picture 4" descr="Milon-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505200"/>
            <a:ext cx="2133600" cy="1421512"/>
          </a:xfrm>
          <a:prstGeom prst="rect">
            <a:avLst/>
          </a:prstGeom>
        </p:spPr>
      </p:pic>
      <p:pic>
        <p:nvPicPr>
          <p:cNvPr id="6" name="Picture 5" descr="140912709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181600"/>
            <a:ext cx="2004646" cy="14478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1143000"/>
            <a:ext cx="4953000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latin typeface="SutonnyOMJ" pitchFamily="2" charset="0"/>
                <a:cs typeface="SutonnyOMJ" pitchFamily="2" charset="0"/>
              </a:rPr>
              <a:t>যুক্তবর্ণ</a:t>
            </a:r>
            <a:endParaRPr lang="en-US" sz="72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971800"/>
            <a:ext cx="9144000" cy="255454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dirty="0">
                <a:latin typeface="SutonnyOMJ" pitchFamily="2" charset="0"/>
                <a:cs typeface="SutonnyOMJ" pitchFamily="2" charset="0"/>
              </a:rPr>
              <a:t>ষ্ঠ</a:t>
            </a:r>
            <a:r>
              <a:rPr lang="en-US" sz="8000" dirty="0">
                <a:latin typeface="SutonnyOMJ" pitchFamily="2" charset="0"/>
                <a:cs typeface="SutonnyOMJ" pitchFamily="2" charset="0"/>
              </a:rPr>
              <a:t>=</a:t>
            </a:r>
            <a:r>
              <a:rPr lang="bn-BD" sz="8000" dirty="0">
                <a:latin typeface="SutonnyOMJ" pitchFamily="2" charset="0"/>
                <a:cs typeface="SutonnyOMJ" pitchFamily="2" charset="0"/>
              </a:rPr>
              <a:t>ষ</a:t>
            </a:r>
            <a:r>
              <a:rPr lang="en-US" sz="8000" dirty="0">
                <a:latin typeface="SutonnyOMJ" pitchFamily="2" charset="0"/>
                <a:cs typeface="SutonnyOMJ" pitchFamily="2" charset="0"/>
              </a:rPr>
              <a:t>+</a:t>
            </a:r>
            <a:r>
              <a:rPr lang="bn-BD" sz="8000" dirty="0">
                <a:latin typeface="SutonnyOMJ" pitchFamily="2" charset="0"/>
                <a:cs typeface="SutonnyOMJ" pitchFamily="2" charset="0"/>
              </a:rPr>
              <a:t>ঠ</a:t>
            </a:r>
            <a:r>
              <a:rPr lang="en-US" sz="8000" dirty="0">
                <a:latin typeface="SutonnyOMJ" pitchFamily="2" charset="0"/>
                <a:cs typeface="SutonnyOMJ" pitchFamily="2" charset="0"/>
              </a:rPr>
              <a:t>=</a:t>
            </a:r>
            <a:r>
              <a:rPr lang="en-US" sz="8000" dirty="0" err="1">
                <a:latin typeface="SutonnyOMJ" pitchFamily="2" charset="0"/>
                <a:cs typeface="SutonnyOMJ" pitchFamily="2" charset="0"/>
              </a:rPr>
              <a:t>অনু</a:t>
            </a:r>
            <a:r>
              <a:rPr lang="bn-BD" sz="8000" dirty="0">
                <a:latin typeface="SutonnyOMJ" pitchFamily="2" charset="0"/>
                <a:cs typeface="SutonnyOMJ" pitchFamily="2" charset="0"/>
              </a:rPr>
              <a:t>ষ্ঠান</a:t>
            </a:r>
            <a:endParaRPr lang="en-US" sz="8000" dirty="0">
              <a:latin typeface="SutonnyOMJ" pitchFamily="2" charset="0"/>
              <a:cs typeface="SutonnyOMJ" pitchFamily="2" charset="0"/>
            </a:endParaRPr>
          </a:p>
          <a:p>
            <a:pPr algn="ctr"/>
            <a:r>
              <a:rPr lang="en-US" sz="8000" dirty="0" err="1">
                <a:latin typeface="SutonnyOMJ" pitchFamily="2" charset="0"/>
                <a:cs typeface="SutonnyOMJ" pitchFamily="2" charset="0"/>
              </a:rPr>
              <a:t>ন্দ</a:t>
            </a:r>
            <a:r>
              <a:rPr lang="en-US" sz="8000" dirty="0">
                <a:latin typeface="SutonnyOMJ" pitchFamily="2" charset="0"/>
                <a:cs typeface="SutonnyOMJ" pitchFamily="2" charset="0"/>
              </a:rPr>
              <a:t>=</a:t>
            </a:r>
            <a:r>
              <a:rPr lang="en-US" sz="8000" dirty="0" err="1">
                <a:latin typeface="SutonnyOMJ" pitchFamily="2" charset="0"/>
                <a:cs typeface="SutonnyOMJ" pitchFamily="2" charset="0"/>
              </a:rPr>
              <a:t>ন+দ</a:t>
            </a:r>
            <a:r>
              <a:rPr lang="en-US" sz="8000" dirty="0">
                <a:latin typeface="SutonnyOMJ" pitchFamily="2" charset="0"/>
                <a:cs typeface="SutonnyOMJ" pitchFamily="2" charset="0"/>
              </a:rPr>
              <a:t>=</a:t>
            </a:r>
            <a:r>
              <a:rPr lang="en-US" sz="8000" dirty="0" err="1">
                <a:latin typeface="SutonnyOMJ" pitchFamily="2" charset="0"/>
                <a:cs typeface="SutonnyOMJ" pitchFamily="2" charset="0"/>
              </a:rPr>
              <a:t>সুন্দর</a:t>
            </a:r>
            <a:endParaRPr lang="en-US" sz="8000" dirty="0"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3600" y="914400"/>
            <a:ext cx="5105400" cy="11079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latin typeface="SutonnyOMJ" pitchFamily="2" charset="0"/>
                <a:cs typeface="SutonnyOMJ" pitchFamily="2" charset="0"/>
              </a:rPr>
              <a:t>দলীয়</a:t>
            </a:r>
            <a:r>
              <a:rPr lang="en-US" sz="66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600" dirty="0" err="1">
                <a:latin typeface="SutonnyOMJ" pitchFamily="2" charset="0"/>
                <a:cs typeface="SutonnyOMJ" pitchFamily="2" charset="0"/>
              </a:rPr>
              <a:t>কাজ</a:t>
            </a:r>
            <a:endParaRPr lang="en-US" sz="66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0" y="2133600"/>
            <a:ext cx="4953000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জবা</a:t>
            </a:r>
            <a:r>
              <a:rPr lang="en-US" sz="44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দল</a:t>
            </a:r>
            <a:endParaRPr lang="en-US" sz="4400" dirty="0"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048000"/>
            <a:ext cx="91440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SutonnyOMJ" pitchFamily="2" charset="0"/>
                <a:cs typeface="SutonnyOMJ" pitchFamily="2" charset="0"/>
              </a:rPr>
              <a:t>শীতকালের</a:t>
            </a:r>
            <a:r>
              <a:rPr lang="en-US" sz="54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dirty="0" err="1">
                <a:latin typeface="SutonnyOMJ" pitchFamily="2" charset="0"/>
                <a:cs typeface="SutonnyOMJ" pitchFamily="2" charset="0"/>
              </a:rPr>
              <a:t>কয়েকটি</a:t>
            </a:r>
            <a:r>
              <a:rPr lang="en-US" sz="54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dirty="0" err="1">
                <a:latin typeface="SutonnyOMJ" pitchFamily="2" charset="0"/>
                <a:cs typeface="SutonnyOMJ" pitchFamily="2" charset="0"/>
              </a:rPr>
              <a:t>পিঠার</a:t>
            </a:r>
            <a:r>
              <a:rPr lang="en-US" sz="54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dirty="0" err="1">
                <a:latin typeface="SutonnyOMJ" pitchFamily="2" charset="0"/>
                <a:cs typeface="SutonnyOMJ" pitchFamily="2" charset="0"/>
              </a:rPr>
              <a:t>নাম</a:t>
            </a:r>
            <a:r>
              <a:rPr lang="en-US" sz="54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dirty="0" err="1">
                <a:latin typeface="SutonnyOMJ" pitchFamily="2" charset="0"/>
                <a:cs typeface="SutonnyOMJ" pitchFamily="2" charset="0"/>
              </a:rPr>
              <a:t>লিখ</a:t>
            </a:r>
            <a:r>
              <a:rPr lang="en-US" sz="5400" dirty="0">
                <a:latin typeface="SutonnyOMJ" pitchFamily="2" charset="0"/>
                <a:cs typeface="SutonnyOMJ" pitchFamily="2" charset="0"/>
              </a:rPr>
              <a:t> 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62200" y="4648200"/>
            <a:ext cx="4572000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গোলাপ</a:t>
            </a:r>
            <a:r>
              <a:rPr lang="en-US" sz="44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দল</a:t>
            </a:r>
            <a:endParaRPr lang="en-US" sz="4400" dirty="0"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5562600"/>
            <a:ext cx="89154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SutonnyOMJ" pitchFamily="2" charset="0"/>
                <a:cs typeface="SutonnyOMJ" pitchFamily="2" charset="0"/>
              </a:rPr>
              <a:t>ধান</a:t>
            </a:r>
            <a:r>
              <a:rPr lang="en-US" sz="54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dirty="0" err="1">
                <a:latin typeface="SutonnyOMJ" pitchFamily="2" charset="0"/>
                <a:cs typeface="SutonnyOMJ" pitchFamily="2" charset="0"/>
              </a:rPr>
              <a:t>ভানার</a:t>
            </a:r>
            <a:r>
              <a:rPr lang="en-US" sz="54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dirty="0" err="1">
                <a:latin typeface="SutonnyOMJ" pitchFamily="2" charset="0"/>
                <a:cs typeface="SutonnyOMJ" pitchFamily="2" charset="0"/>
              </a:rPr>
              <a:t>পর</a:t>
            </a:r>
            <a:r>
              <a:rPr lang="en-US" sz="54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dirty="0" err="1">
                <a:latin typeface="SutonnyOMJ" pitchFamily="2" charset="0"/>
                <a:cs typeface="SutonnyOMJ" pitchFamily="2" charset="0"/>
              </a:rPr>
              <a:t>কি</a:t>
            </a:r>
            <a:r>
              <a:rPr lang="en-US" sz="54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dirty="0" err="1">
                <a:latin typeface="SutonnyOMJ" pitchFamily="2" charset="0"/>
                <a:cs typeface="SutonnyOMJ" pitchFamily="2" charset="0"/>
              </a:rPr>
              <a:t>করা</a:t>
            </a:r>
            <a:r>
              <a:rPr lang="en-US" sz="54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dirty="0" err="1">
                <a:latin typeface="SutonnyOMJ" pitchFamily="2" charset="0"/>
                <a:cs typeface="SutonnyOMJ" pitchFamily="2" charset="0"/>
              </a:rPr>
              <a:t>হয়</a:t>
            </a:r>
            <a:r>
              <a:rPr lang="en-US" sz="54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dirty="0" err="1">
                <a:latin typeface="SutonnyOMJ" pitchFamily="2" charset="0"/>
                <a:cs typeface="SutonnyOMJ" pitchFamily="2" charset="0"/>
              </a:rPr>
              <a:t>লিখ</a:t>
            </a:r>
            <a:r>
              <a:rPr lang="en-US" sz="5400" dirty="0">
                <a:latin typeface="SutonnyOMJ" pitchFamily="2" charset="0"/>
                <a:cs typeface="SutonnyOMJ" pitchFamily="2" charset="0"/>
              </a:rPr>
              <a:t> ।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438400"/>
            <a:ext cx="9144000" cy="415498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শব্দার্থঃ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 </a:t>
            </a:r>
            <a:endParaRPr lang="bn-BD" sz="6600" dirty="0">
              <a:latin typeface="SutonnyOMJ" pitchFamily="2" charset="0"/>
              <a:cs typeface="SutonnyOMJ" pitchFamily="2" charset="0"/>
            </a:endParaRPr>
          </a:p>
          <a:p>
            <a:pPr algn="ctr"/>
            <a:r>
              <a:rPr lang="en-US" sz="6600" dirty="0" err="1">
                <a:latin typeface="SutonnyOMJ" pitchFamily="2" charset="0"/>
                <a:cs typeface="SutonnyOMJ" pitchFamily="2" charset="0"/>
              </a:rPr>
              <a:t>অনু</a:t>
            </a:r>
            <a:r>
              <a:rPr lang="bn-BD" sz="6600" dirty="0">
                <a:latin typeface="SutonnyOMJ" pitchFamily="2" charset="0"/>
                <a:cs typeface="SutonnyOMJ" pitchFamily="2" charset="0"/>
              </a:rPr>
              <a:t>ষ্ঠান</a:t>
            </a:r>
            <a:r>
              <a:rPr lang="en-US" sz="6600" dirty="0">
                <a:latin typeface="SutonnyOMJ" pitchFamily="2" charset="0"/>
                <a:cs typeface="SutonnyOMJ" pitchFamily="2" charset="0"/>
              </a:rPr>
              <a:t>------</a:t>
            </a:r>
            <a:r>
              <a:rPr lang="bn-BD" sz="6600" dirty="0">
                <a:latin typeface="SutonnyOMJ" pitchFamily="2" charset="0"/>
                <a:cs typeface="SutonnyOMJ" pitchFamily="2" charset="0"/>
              </a:rPr>
              <a:t> </a:t>
            </a:r>
            <a:endParaRPr lang="en-US" sz="6600" dirty="0">
              <a:latin typeface="SutonnyOMJ" pitchFamily="2" charset="0"/>
              <a:cs typeface="SutonnyOMJ" pitchFamily="2" charset="0"/>
            </a:endParaRPr>
          </a:p>
          <a:p>
            <a:pPr algn="ctr"/>
            <a:r>
              <a:rPr lang="en-US" sz="6600" dirty="0" err="1">
                <a:latin typeface="SutonnyOMJ" pitchFamily="2" charset="0"/>
                <a:cs typeface="SutonnyOMJ" pitchFamily="2" charset="0"/>
              </a:rPr>
              <a:t>সুন্দর</a:t>
            </a:r>
            <a:r>
              <a:rPr lang="en-US" sz="6600" dirty="0">
                <a:latin typeface="SutonnyOMJ" pitchFamily="2" charset="0"/>
                <a:cs typeface="SutonnyOMJ" pitchFamily="2" charset="0"/>
              </a:rPr>
              <a:t>-----</a:t>
            </a:r>
          </a:p>
          <a:p>
            <a:pPr algn="ctr"/>
            <a:r>
              <a:rPr lang="en-US" sz="6600" dirty="0" err="1">
                <a:latin typeface="SutonnyOMJ" pitchFamily="2" charset="0"/>
                <a:cs typeface="SutonnyOMJ" pitchFamily="2" charset="0"/>
              </a:rPr>
              <a:t>ঢেঁকি</a:t>
            </a:r>
            <a:r>
              <a:rPr lang="en-US" sz="6600" dirty="0">
                <a:latin typeface="SutonnyOMJ" pitchFamily="2" charset="0"/>
                <a:cs typeface="SutonnyOMJ" pitchFamily="2" charset="0"/>
              </a:rPr>
              <a:t>-----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52600" y="609600"/>
            <a:ext cx="5410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মূল্যায়ন</a:t>
            </a:r>
            <a:r>
              <a:rPr lang="en-US" sz="60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(</a:t>
            </a:r>
            <a:r>
              <a:rPr lang="en-US" sz="60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মৌখিক</a:t>
            </a:r>
            <a:r>
              <a:rPr lang="en-US" sz="60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)</a:t>
            </a:r>
          </a:p>
          <a:p>
            <a:pPr algn="ctr"/>
            <a:endParaRPr lang="en-US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600" dirty="0" err="1">
                <a:latin typeface="SutonnyOMJ" pitchFamily="2" charset="0"/>
                <a:cs typeface="SutonnyOMJ" pitchFamily="2" charset="0"/>
              </a:rPr>
              <a:t>ধন্যবাদ</a:t>
            </a:r>
            <a:endParaRPr lang="en-US" sz="96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5693768-5814-4ACA-A414-456522D89C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981200"/>
            <a:ext cx="6705599" cy="48768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810000"/>
            <a:ext cx="7848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iwdKzj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Bmjvg</a:t>
            </a:r>
            <a:endParaRPr lang="en-US" sz="23900" dirty="0"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4400" dirty="0" err="1">
                <a:latin typeface="SutonnyOMJ" pitchFamily="2" charset="0"/>
                <a:cs typeface="SutonnyOMJ" pitchFamily="2" charset="0"/>
              </a:rPr>
              <a:t>সহকারি</a:t>
            </a:r>
            <a:r>
              <a:rPr lang="en-US" sz="44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>
                <a:latin typeface="SutonnyOMJ" pitchFamily="2" charset="0"/>
                <a:cs typeface="SutonnyOMJ" pitchFamily="2" charset="0"/>
              </a:rPr>
              <a:t>শিক্ষক</a:t>
            </a:r>
            <a:r>
              <a:rPr lang="en-US" sz="4400" dirty="0">
                <a:latin typeface="SutonnyOMJ" pitchFamily="2" charset="0"/>
                <a:cs typeface="SutonnyOMJ" pitchFamily="2" charset="0"/>
              </a:rPr>
              <a:t> </a:t>
            </a:r>
          </a:p>
          <a:p>
            <a:pPr algn="ctr"/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DËi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LvMvBj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OMJ" pitchFamily="2" charset="0"/>
                <a:cs typeface="SutonnyOMJ" pitchFamily="2" charset="0"/>
              </a:rPr>
              <a:t>সরকারি</a:t>
            </a:r>
            <a:r>
              <a:rPr lang="en-US" sz="4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>
                <a:latin typeface="SutonnyOMJ" pitchFamily="2" charset="0"/>
                <a:cs typeface="SutonnyOMJ" pitchFamily="2" charset="0"/>
              </a:rPr>
              <a:t>প্রাথমিক</a:t>
            </a:r>
            <a:r>
              <a:rPr lang="en-US" sz="44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bn-BD" sz="4400" dirty="0">
                <a:latin typeface="SutonnyOMJ" pitchFamily="2" charset="0"/>
                <a:cs typeface="SutonnyOMJ" pitchFamily="2" charset="0"/>
              </a:rPr>
              <a:t>বিদ্যালয়</a:t>
            </a:r>
          </a:p>
          <a:p>
            <a:pPr algn="ctr"/>
            <a:r>
              <a:rPr lang="en-US" sz="4400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MvcvjMÄ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m`i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smtClean="0">
                <a:latin typeface="SutonnyOMJ" pitchFamily="2" charset="0"/>
                <a:cs typeface="SutonnyOMJ" pitchFamily="2" charset="0"/>
              </a:rPr>
              <a:t>,</a:t>
            </a:r>
            <a:r>
              <a:rPr lang="bn-BD" sz="4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MvcvjMÄ</a:t>
            </a:r>
            <a:r>
              <a:rPr lang="en-US" sz="4400" dirty="0" smtClean="0">
                <a:latin typeface="SutonnyOMJ" pitchFamily="2" charset="0"/>
                <a:cs typeface="SutonnyOMJ" pitchFamily="2" charset="0"/>
              </a:rPr>
              <a:t>। </a:t>
            </a:r>
            <a:endParaRPr lang="en-US" sz="44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90800" y="685800"/>
            <a:ext cx="4305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শিক্ষক</a:t>
            </a:r>
            <a:r>
              <a:rPr lang="en-US" sz="60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পরিচিতি</a:t>
            </a:r>
            <a:r>
              <a:rPr lang="en-US" sz="60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</a:p>
        </p:txBody>
      </p:sp>
      <p:pic>
        <p:nvPicPr>
          <p:cNvPr id="4" name="Picture 1" descr="C:\Users\NCS\Documents\pic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1600200"/>
            <a:ext cx="1981200" cy="2236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09800" y="53340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9800" y="304800"/>
            <a:ext cx="4953000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latin typeface="SutonnyOMJ" pitchFamily="2" charset="0"/>
                <a:cs typeface="SutonnyOMJ" pitchFamily="2" charset="0"/>
              </a:rPr>
              <a:t>পাঠ</a:t>
            </a:r>
            <a:r>
              <a:rPr lang="en-US" sz="66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600" dirty="0" err="1">
                <a:latin typeface="SutonnyOMJ" pitchFamily="2" charset="0"/>
                <a:cs typeface="SutonnyOMJ" pitchFamily="2" charset="0"/>
              </a:rPr>
              <a:t>পরিচিতি</a:t>
            </a:r>
            <a:endParaRPr lang="en-US" sz="66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3352800"/>
            <a:ext cx="739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" y="3276600"/>
            <a:ext cx="6096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algn="r"/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algn="r"/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algn="r"/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algn="r"/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algn="r"/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algn="r"/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algn="r"/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flipV="1">
            <a:off x="-3886200" y="3657600"/>
            <a:ext cx="5410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3811012"/>
            <a:ext cx="9144000" cy="30469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SutonnyOMJ" pitchFamily="2" charset="0"/>
                <a:cs typeface="SutonnyOMJ" pitchFamily="2" charset="0"/>
              </a:rPr>
              <a:t>শ্রেণিঃ</a:t>
            </a:r>
            <a:r>
              <a:rPr lang="en-US" sz="4800" dirty="0">
                <a:latin typeface="SutonnyOMJ" pitchFamily="2" charset="0"/>
                <a:cs typeface="SutonnyOMJ" pitchFamily="2" charset="0"/>
              </a:rPr>
              <a:t> ২য়</a:t>
            </a:r>
          </a:p>
          <a:p>
            <a:pPr algn="ctr"/>
            <a:r>
              <a:rPr lang="en-US" sz="4800" dirty="0" err="1">
                <a:latin typeface="SutonnyOMJ" pitchFamily="2" charset="0"/>
                <a:cs typeface="SutonnyOMJ" pitchFamily="2" charset="0"/>
              </a:rPr>
              <a:t>বিষয়ঃ</a:t>
            </a:r>
            <a:r>
              <a:rPr lang="en-US" sz="48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>
                <a:latin typeface="SutonnyOMJ" pitchFamily="2" charset="0"/>
                <a:cs typeface="SutonnyOMJ" pitchFamily="2" charset="0"/>
              </a:rPr>
              <a:t>বাংলা</a:t>
            </a:r>
            <a:endParaRPr lang="en-US" sz="4800" dirty="0">
              <a:latin typeface="SutonnyOMJ" pitchFamily="2" charset="0"/>
              <a:cs typeface="SutonnyOMJ" pitchFamily="2" charset="0"/>
            </a:endParaRPr>
          </a:p>
          <a:p>
            <a:pPr algn="ctr"/>
            <a:r>
              <a:rPr lang="en-US" sz="4800" dirty="0" err="1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পাঠ</a:t>
            </a:r>
            <a:r>
              <a:rPr lang="en-US" sz="4800" dirty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শিরোনামঃ</a:t>
            </a:r>
            <a:r>
              <a:rPr lang="en-US" sz="4800" dirty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দাদির</a:t>
            </a:r>
            <a:r>
              <a:rPr lang="en-US" sz="4800" dirty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হাতের</a:t>
            </a:r>
            <a:r>
              <a:rPr lang="en-US" sz="4800" dirty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মজার</a:t>
            </a:r>
            <a:r>
              <a:rPr lang="en-US" sz="4800" dirty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পিঠা</a:t>
            </a:r>
            <a:endParaRPr lang="en-US" sz="4800" dirty="0">
              <a:solidFill>
                <a:srgbClr val="7030A0"/>
              </a:solidFill>
              <a:latin typeface="SutonnyOMJ" pitchFamily="2" charset="0"/>
              <a:cs typeface="SutonnyOMJ" pitchFamily="2" charset="0"/>
            </a:endParaRPr>
          </a:p>
          <a:p>
            <a:pPr algn="ctr"/>
            <a:r>
              <a:rPr lang="en-US" sz="4800" dirty="0" err="1">
                <a:latin typeface="SutonnyOMJ" pitchFamily="2" charset="0"/>
                <a:cs typeface="SutonnyOMJ" pitchFamily="2" charset="0"/>
              </a:rPr>
              <a:t>পাঠ্যাংশঃ</a:t>
            </a:r>
            <a:r>
              <a:rPr lang="en-US" sz="48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>
                <a:latin typeface="SutonnyOMJ" pitchFamily="2" charset="0"/>
                <a:cs typeface="SutonnyOMJ" pitchFamily="2" charset="0"/>
              </a:rPr>
              <a:t>বাংলাদেশের</a:t>
            </a:r>
            <a:r>
              <a:rPr lang="en-US" sz="4800" dirty="0">
                <a:latin typeface="SutonnyOMJ" pitchFamily="2" charset="0"/>
                <a:cs typeface="SutonnyOMJ" pitchFamily="2" charset="0"/>
              </a:rPr>
              <a:t>-------</a:t>
            </a:r>
            <a:r>
              <a:rPr lang="en-US" sz="4800" dirty="0" err="1">
                <a:latin typeface="SutonnyOMJ" pitchFamily="2" charset="0"/>
                <a:cs typeface="SutonnyOMJ" pitchFamily="2" charset="0"/>
              </a:rPr>
              <a:t>খাওয়া</a:t>
            </a:r>
            <a:r>
              <a:rPr lang="en-US" sz="48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>
                <a:latin typeface="SutonnyOMJ" pitchFamily="2" charset="0"/>
                <a:cs typeface="SutonnyOMJ" pitchFamily="2" charset="0"/>
              </a:rPr>
              <a:t>হয়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।</a:t>
            </a:r>
            <a:endParaRPr lang="en-US" sz="48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9" name="Picture 8" descr="র্ররাারনাি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1409700"/>
            <a:ext cx="1905000" cy="24003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0" y="914400"/>
            <a:ext cx="9144000" cy="1222248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latin typeface="SutonnyOMJ" pitchFamily="2" charset="0"/>
                <a:cs typeface="SutonnyOMJ" pitchFamily="2" charset="0"/>
              </a:rPr>
              <a:t>শিখনফল</a:t>
            </a:r>
            <a:endParaRPr lang="en-US" sz="66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43400" y="2743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352800"/>
            <a:ext cx="9144000" cy="286232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atin typeface="SutonnyOMJ" pitchFamily="2" charset="0"/>
                <a:cs typeface="SutonnyOMJ" pitchFamily="2" charset="0"/>
              </a:rPr>
              <a:t>শোনা</a:t>
            </a:r>
            <a:r>
              <a:rPr lang="en-US" sz="3600" dirty="0">
                <a:latin typeface="SutonnyOMJ" pitchFamily="2" charset="0"/>
                <a:cs typeface="SutonnyOMJ" pitchFamily="2" charset="0"/>
              </a:rPr>
              <a:t>  ২.২.১-  </a:t>
            </a:r>
            <a:r>
              <a:rPr lang="en-US" sz="3600" dirty="0" err="1">
                <a:latin typeface="SutonnyOMJ" pitchFamily="2" charset="0"/>
                <a:cs typeface="SutonnyOMJ" pitchFamily="2" charset="0"/>
              </a:rPr>
              <a:t>গল্প</a:t>
            </a:r>
            <a:r>
              <a:rPr lang="en-US" sz="36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latin typeface="SutonnyOMJ" pitchFamily="2" charset="0"/>
                <a:cs typeface="SutonnyOMJ" pitchFamily="2" charset="0"/>
              </a:rPr>
              <a:t>শুনে</a:t>
            </a:r>
            <a:r>
              <a:rPr lang="en-US" sz="36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latin typeface="SutonnyOMJ" pitchFamily="2" charset="0"/>
                <a:cs typeface="SutonnyOMJ" pitchFamily="2" charset="0"/>
              </a:rPr>
              <a:t>বুঝতে</a:t>
            </a:r>
            <a:r>
              <a:rPr lang="en-US" sz="36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latin typeface="SutonnyOMJ" pitchFamily="2" charset="0"/>
                <a:cs typeface="SutonnyOMJ" pitchFamily="2" charset="0"/>
              </a:rPr>
              <a:t>পারবে</a:t>
            </a:r>
            <a:endParaRPr lang="en-US" sz="3600" dirty="0">
              <a:latin typeface="SutonnyOMJ" pitchFamily="2" charset="0"/>
              <a:cs typeface="SutonnyOMJ" pitchFamily="2" charset="0"/>
            </a:endParaRPr>
          </a:p>
          <a:p>
            <a:r>
              <a:rPr lang="en-US" sz="3600" dirty="0" err="1">
                <a:latin typeface="SutonnyOMJ" pitchFamily="2" charset="0"/>
                <a:cs typeface="SutonnyOMJ" pitchFamily="2" charset="0"/>
              </a:rPr>
              <a:t>বলা</a:t>
            </a:r>
            <a:r>
              <a:rPr lang="en-US" sz="3600" dirty="0">
                <a:latin typeface="SutonnyOMJ" pitchFamily="2" charset="0"/>
                <a:cs typeface="SutonnyOMJ" pitchFamily="2" charset="0"/>
              </a:rPr>
              <a:t>  ১.১.১-  </a:t>
            </a:r>
            <a:r>
              <a:rPr lang="en-US" sz="3600" dirty="0" err="1">
                <a:latin typeface="SutonnyOMJ" pitchFamily="2" charset="0"/>
                <a:cs typeface="SutonnyOMJ" pitchFamily="2" charset="0"/>
              </a:rPr>
              <a:t>শব্দে</a:t>
            </a:r>
            <a:r>
              <a:rPr lang="en-US" sz="36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latin typeface="SutonnyOMJ" pitchFamily="2" charset="0"/>
                <a:cs typeface="SutonnyOMJ" pitchFamily="2" charset="0"/>
              </a:rPr>
              <a:t>ব্যবহৃত</a:t>
            </a:r>
            <a:r>
              <a:rPr lang="en-US" sz="36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latin typeface="SutonnyOMJ" pitchFamily="2" charset="0"/>
                <a:cs typeface="SutonnyOMJ" pitchFamily="2" charset="0"/>
              </a:rPr>
              <a:t>বাংলা</a:t>
            </a:r>
            <a:r>
              <a:rPr lang="en-US" sz="36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যুক্তব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‡Y©i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ধবনি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latin typeface="SutonnyOMJ" pitchFamily="2" charset="0"/>
                <a:cs typeface="SutonnyOMJ" pitchFamily="2" charset="0"/>
              </a:rPr>
              <a:t>শুনে</a:t>
            </a:r>
            <a:r>
              <a:rPr lang="en-US" sz="36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latin typeface="SutonnyOMJ" pitchFamily="2" charset="0"/>
                <a:cs typeface="SutonnyOMJ" pitchFamily="2" charset="0"/>
              </a:rPr>
              <a:t>বলতে</a:t>
            </a:r>
            <a:r>
              <a:rPr lang="en-US" sz="36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                     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পারবে</a:t>
            </a:r>
            <a:r>
              <a:rPr lang="en-US" sz="3600" dirty="0">
                <a:latin typeface="SutonnyOMJ" pitchFamily="2" charset="0"/>
                <a:cs typeface="SutonnyOMJ" pitchFamily="2" charset="0"/>
              </a:rPr>
              <a:t>।</a:t>
            </a:r>
          </a:p>
          <a:p>
            <a:r>
              <a:rPr lang="en-US" sz="3600" dirty="0" err="1">
                <a:latin typeface="SutonnyOMJ" pitchFamily="2" charset="0"/>
                <a:cs typeface="SutonnyOMJ" pitchFamily="2" charset="0"/>
              </a:rPr>
              <a:t>পড়া</a:t>
            </a:r>
            <a:r>
              <a:rPr lang="en-US" sz="3600" dirty="0">
                <a:latin typeface="SutonnyOMJ" pitchFamily="2" charset="0"/>
                <a:cs typeface="SutonnyOMJ" pitchFamily="2" charset="0"/>
              </a:rPr>
              <a:t>  ২.৪.১-  </a:t>
            </a:r>
            <a:r>
              <a:rPr lang="en-US" sz="3600" dirty="0" err="1">
                <a:latin typeface="SutonnyOMJ" pitchFamily="2" charset="0"/>
                <a:cs typeface="SutonnyOMJ" pitchFamily="2" charset="0"/>
              </a:rPr>
              <a:t>প্রমিত</a:t>
            </a:r>
            <a:r>
              <a:rPr lang="en-US" sz="36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উচ্চার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Y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latin typeface="SutonnyOMJ" pitchFamily="2" charset="0"/>
                <a:cs typeface="SutonnyOMJ" pitchFamily="2" charset="0"/>
              </a:rPr>
              <a:t>গল্প</a:t>
            </a:r>
            <a:r>
              <a:rPr lang="en-US" sz="36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latin typeface="SutonnyOMJ" pitchFamily="2" charset="0"/>
                <a:cs typeface="SutonnyOMJ" pitchFamily="2" charset="0"/>
              </a:rPr>
              <a:t>পরতে</a:t>
            </a:r>
            <a:r>
              <a:rPr lang="en-US" sz="36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latin typeface="SutonnyOMJ" pitchFamily="2" charset="0"/>
                <a:cs typeface="SutonnyOMJ" pitchFamily="2" charset="0"/>
              </a:rPr>
              <a:t>পারবে</a:t>
            </a:r>
            <a:r>
              <a:rPr lang="en-US" sz="3600" dirty="0">
                <a:latin typeface="SutonnyOMJ" pitchFamily="2" charset="0"/>
                <a:cs typeface="SutonnyOMJ" pitchFamily="2" charset="0"/>
              </a:rPr>
              <a:t>।</a:t>
            </a:r>
          </a:p>
          <a:p>
            <a:r>
              <a:rPr lang="en-US" sz="3600" dirty="0" err="1">
                <a:latin typeface="SutonnyOMJ" pitchFamily="2" charset="0"/>
                <a:cs typeface="SutonnyOMJ" pitchFamily="2" charset="0"/>
              </a:rPr>
              <a:t>লিখা</a:t>
            </a:r>
            <a:r>
              <a:rPr lang="en-US" sz="3600" dirty="0">
                <a:latin typeface="SutonnyOMJ" pitchFamily="2" charset="0"/>
                <a:cs typeface="SutonnyOMJ" pitchFamily="2" charset="0"/>
              </a:rPr>
              <a:t>  ১.৪.১০-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যুক্তব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Y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©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latin typeface="SutonnyOMJ" pitchFamily="2" charset="0"/>
                <a:cs typeface="SutonnyOMJ" pitchFamily="2" charset="0"/>
              </a:rPr>
              <a:t>ভেঙ্গে</a:t>
            </a:r>
            <a:r>
              <a:rPr lang="en-US" sz="36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latin typeface="SutonnyOMJ" pitchFamily="2" charset="0"/>
                <a:cs typeface="SutonnyOMJ" pitchFamily="2" charset="0"/>
              </a:rPr>
              <a:t>লিখতে</a:t>
            </a:r>
            <a:r>
              <a:rPr lang="en-US" sz="36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latin typeface="SutonnyOMJ" pitchFamily="2" charset="0"/>
                <a:cs typeface="SutonnyOMJ" pitchFamily="2" charset="0"/>
              </a:rPr>
              <a:t>পারবে</a:t>
            </a:r>
            <a:r>
              <a:rPr lang="en-US" sz="3600" dirty="0">
                <a:latin typeface="SutonnyOMJ" pitchFamily="2" charset="0"/>
                <a:cs typeface="SutonnyOMJ" pitchFamily="2" charset="0"/>
              </a:rPr>
              <a:t>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66800" y="1828800"/>
            <a:ext cx="5638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96F43F5B-3E33-4A08-B0AD-62FDC0EE9019}"/>
              </a:ext>
            </a:extLst>
          </p:cNvPr>
          <p:cNvSpPr/>
          <p:nvPr/>
        </p:nvSpPr>
        <p:spPr>
          <a:xfrm>
            <a:off x="304800" y="4495800"/>
            <a:ext cx="861004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dirty="0" err="1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দাদির</a:t>
            </a:r>
            <a:r>
              <a:rPr lang="en-US" sz="8800" dirty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8800" dirty="0" err="1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হাতের</a:t>
            </a:r>
            <a:r>
              <a:rPr lang="en-US" sz="8800" dirty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8800" dirty="0" err="1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মজার</a:t>
            </a:r>
            <a:r>
              <a:rPr lang="en-US" sz="8800" dirty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8800" dirty="0" err="1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পিঠা</a:t>
            </a:r>
            <a:endParaRPr lang="en-GB" sz="8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98CD5B8-C2A4-4DCA-BB3F-CD9E34D2CC03}"/>
              </a:ext>
            </a:extLst>
          </p:cNvPr>
          <p:cNvSpPr txBox="1"/>
          <p:nvPr/>
        </p:nvSpPr>
        <p:spPr>
          <a:xfrm>
            <a:off x="1295400" y="838200"/>
            <a:ext cx="632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00B050"/>
                </a:solidFill>
                <a:latin typeface="SutonnyMJ" pitchFamily="2" charset="0"/>
                <a:cs typeface="SutonnyOMJ" pitchFamily="2" charset="0"/>
              </a:rPr>
              <a:t>Avgv‡`i</a:t>
            </a:r>
            <a:r>
              <a:rPr lang="en-US" sz="6000" dirty="0" smtClean="0">
                <a:solidFill>
                  <a:srgbClr val="00B050"/>
                </a:solidFill>
                <a:latin typeface="Sutonny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SutonnyMJ" pitchFamily="2" charset="0"/>
                <a:cs typeface="SutonnyOMJ" pitchFamily="2" charset="0"/>
              </a:rPr>
              <a:t>AvR‡Ki</a:t>
            </a:r>
            <a:r>
              <a:rPr lang="en-US" sz="6000" dirty="0" smtClean="0">
                <a:solidFill>
                  <a:srgbClr val="00B050"/>
                </a:solidFill>
                <a:latin typeface="Sutonny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SutonnyMJ" pitchFamily="2" charset="0"/>
                <a:cs typeface="SutonnyOMJ" pitchFamily="2" charset="0"/>
              </a:rPr>
              <a:t>cvV</a:t>
            </a:r>
            <a:endParaRPr lang="en-GB" sz="6000" dirty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3" descr="ুািৃা্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981200"/>
            <a:ext cx="4675414" cy="2618232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DEC1E3B-C9E4-4353-9CFD-C7B52830F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3600"/>
            <a:ext cx="9144000" cy="47243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7FCBC8D-764C-42AB-965C-138E309C0D7E}"/>
              </a:ext>
            </a:extLst>
          </p:cNvPr>
          <p:cNvSpPr txBox="1"/>
          <p:nvPr/>
        </p:nvSpPr>
        <p:spPr>
          <a:xfrm>
            <a:off x="1371600" y="685800"/>
            <a:ext cx="6324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আদর্শ পাঠ</a:t>
            </a:r>
            <a:endParaRPr lang="en-GB" sz="8000" dirty="0">
              <a:solidFill>
                <a:srgbClr val="00B050"/>
              </a:solidFill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unched Tape 3"/>
          <p:cNvSpPr/>
          <p:nvPr/>
        </p:nvSpPr>
        <p:spPr>
          <a:xfrm>
            <a:off x="0" y="0"/>
            <a:ext cx="9144000" cy="1295400"/>
          </a:xfrm>
          <a:prstGeom prst="flowChartPunchedTap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SutonnyOMJ" pitchFamily="2" charset="0"/>
                <a:cs typeface="SutonnyOMJ" pitchFamily="2" charset="0"/>
              </a:rPr>
              <a:t>উপস্থাপন</a:t>
            </a:r>
            <a:endParaRPr lang="en-US" sz="48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6" name="Picture 5" descr="Pitha_12467688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09800"/>
            <a:ext cx="4572000" cy="4648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1143000"/>
            <a:ext cx="914400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SutonnyOMJ" pitchFamily="2" charset="0"/>
                <a:cs typeface="SutonnyOMJ" pitchFamily="2" charset="0"/>
              </a:rPr>
              <a:t>বিভিন্ন</a:t>
            </a:r>
            <a:r>
              <a:rPr lang="en-US" sz="44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>
                <a:latin typeface="SutonnyOMJ" pitchFamily="2" charset="0"/>
                <a:cs typeface="SutonnyOMJ" pitchFamily="2" charset="0"/>
              </a:rPr>
              <a:t>ধরনের</a:t>
            </a:r>
            <a:r>
              <a:rPr lang="en-US" sz="44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>
                <a:latin typeface="SutonnyOMJ" pitchFamily="2" charset="0"/>
                <a:cs typeface="SutonnyOMJ" pitchFamily="2" charset="0"/>
              </a:rPr>
              <a:t>পিঠা</a:t>
            </a:r>
            <a:endParaRPr lang="en-US" sz="4400" dirty="0">
              <a:latin typeface="SutonnyOMJ" pitchFamily="2" charset="0"/>
              <a:cs typeface="SutonnyOMJ" pitchFamily="2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724400" y="2265801"/>
          <a:ext cx="4114800" cy="440831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62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352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079930"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7030A0"/>
                          </a:solidFill>
                          <a:latin typeface="SutonnyOMJ" pitchFamily="2" charset="0"/>
                          <a:cs typeface="SutonnyOMJ" pitchFamily="2" charset="0"/>
                        </a:rPr>
                        <a:t>০১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err="1">
                          <a:latin typeface="SutonnyOMJ" pitchFamily="2" charset="0"/>
                          <a:cs typeface="SutonnyOMJ" pitchFamily="2" charset="0"/>
                        </a:rPr>
                        <a:t>ক্ষীরের</a:t>
                      </a:r>
                      <a:r>
                        <a:rPr lang="en-US" sz="4000" baseline="0" dirty="0">
                          <a:latin typeface="SutonnyOMJ" pitchFamily="2" charset="0"/>
                          <a:cs typeface="SutonnyOMJ" pitchFamily="2" charset="0"/>
                        </a:rPr>
                        <a:t> </a:t>
                      </a:r>
                      <a:r>
                        <a:rPr lang="en-US" sz="4000" baseline="0" dirty="0" err="1">
                          <a:latin typeface="SutonnyOMJ" pitchFamily="2" charset="0"/>
                          <a:cs typeface="SutonnyOMJ" pitchFamily="2" charset="0"/>
                        </a:rPr>
                        <a:t>পিঠা</a:t>
                      </a:r>
                      <a:endParaRPr lang="en-US" sz="4000" dirty="0"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79930"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utonnyOMJ" pitchFamily="2" charset="0"/>
                          <a:cs typeface="SutonnyOMJ" pitchFamily="2" charset="0"/>
                        </a:rPr>
                        <a:t>০২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err="1">
                          <a:solidFill>
                            <a:srgbClr val="00B050"/>
                          </a:solidFill>
                          <a:latin typeface="SutonnyOMJ" pitchFamily="2" charset="0"/>
                          <a:cs typeface="SutonnyOMJ" pitchFamily="2" charset="0"/>
                        </a:rPr>
                        <a:t>ভাঁপা</a:t>
                      </a:r>
                      <a:r>
                        <a:rPr lang="en-US" sz="4000" dirty="0">
                          <a:solidFill>
                            <a:srgbClr val="00B050"/>
                          </a:solidFill>
                          <a:latin typeface="SutonnyOMJ" pitchFamily="2" charset="0"/>
                          <a:cs typeface="SutonnyOMJ" pitchFamily="2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0B050"/>
                          </a:solidFill>
                          <a:latin typeface="SutonnyOMJ" pitchFamily="2" charset="0"/>
                          <a:cs typeface="SutonnyOMJ" pitchFamily="2" charset="0"/>
                        </a:rPr>
                        <a:t>পিঠা</a:t>
                      </a:r>
                      <a:endParaRPr lang="en-US" sz="4000" dirty="0">
                        <a:solidFill>
                          <a:srgbClr val="00B050"/>
                        </a:solidFill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68521"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00B0F0"/>
                          </a:solidFill>
                          <a:latin typeface="SutonnyOMJ" pitchFamily="2" charset="0"/>
                          <a:cs typeface="SutonnyOMJ" pitchFamily="2" charset="0"/>
                        </a:rPr>
                        <a:t>০৩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err="1">
                          <a:solidFill>
                            <a:srgbClr val="FF0000"/>
                          </a:solidFill>
                          <a:latin typeface="SutonnyOMJ" pitchFamily="2" charset="0"/>
                          <a:cs typeface="SutonnyOMJ" pitchFamily="2" charset="0"/>
                        </a:rPr>
                        <a:t>বেনী</a:t>
                      </a:r>
                      <a:r>
                        <a:rPr lang="en-US" sz="4000" dirty="0">
                          <a:solidFill>
                            <a:srgbClr val="FF0000"/>
                          </a:solidFill>
                          <a:latin typeface="SutonnyOMJ" pitchFamily="2" charset="0"/>
                          <a:cs typeface="SutonnyOMJ" pitchFamily="2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FF0000"/>
                          </a:solidFill>
                          <a:latin typeface="SutonnyOMJ" pitchFamily="2" charset="0"/>
                          <a:cs typeface="SutonnyOMJ" pitchFamily="2" charset="0"/>
                        </a:rPr>
                        <a:t>পিঠা</a:t>
                      </a:r>
                      <a:endParaRPr lang="en-US" sz="4000" dirty="0">
                        <a:solidFill>
                          <a:srgbClr val="FF0000"/>
                        </a:solidFill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79930"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SutonnyOMJ" pitchFamily="2" charset="0"/>
                          <a:cs typeface="SutonnyOMJ" pitchFamily="2" charset="0"/>
                        </a:rPr>
                        <a:t>০৪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err="1">
                          <a:solidFill>
                            <a:srgbClr val="0070C0"/>
                          </a:solidFill>
                          <a:latin typeface="SutonnyOMJ" pitchFamily="2" charset="0"/>
                          <a:cs typeface="SutonnyOMJ" pitchFamily="2" charset="0"/>
                        </a:rPr>
                        <a:t>অতসী</a:t>
                      </a:r>
                      <a:r>
                        <a:rPr lang="en-US" sz="4000" dirty="0">
                          <a:solidFill>
                            <a:srgbClr val="0070C0"/>
                          </a:solidFill>
                          <a:latin typeface="SutonnyOMJ" pitchFamily="2" charset="0"/>
                          <a:cs typeface="SutonnyOMJ" pitchFamily="2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070C0"/>
                          </a:solidFill>
                          <a:latin typeface="SutonnyOMJ" pitchFamily="2" charset="0"/>
                          <a:cs typeface="SutonnyOMJ" pitchFamily="2" charset="0"/>
                        </a:rPr>
                        <a:t>পিঠা</a:t>
                      </a:r>
                      <a:endParaRPr lang="en-US" sz="4000" dirty="0">
                        <a:solidFill>
                          <a:srgbClr val="0070C0"/>
                        </a:solidFill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4201401272036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334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5288340"/>
            <a:ext cx="9144000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SutonnyOMJ" pitchFamily="2" charset="0"/>
                <a:cs typeface="SutonnyOMJ" pitchFamily="2" charset="0"/>
              </a:rPr>
              <a:t>বাংলাদেশে</a:t>
            </a:r>
            <a:r>
              <a:rPr lang="en-US" sz="48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>
                <a:latin typeface="SutonnyOMJ" pitchFamily="2" charset="0"/>
                <a:cs typeface="SutonnyOMJ" pitchFamily="2" charset="0"/>
              </a:rPr>
              <a:t>শীতকালে</a:t>
            </a:r>
            <a:r>
              <a:rPr lang="en-US" sz="48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>
                <a:latin typeface="SutonnyOMJ" pitchFamily="2" charset="0"/>
                <a:cs typeface="SutonnyOMJ" pitchFamily="2" charset="0"/>
              </a:rPr>
              <a:t>পিঠাপুলি</a:t>
            </a:r>
            <a:r>
              <a:rPr lang="en-US" sz="48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>
                <a:latin typeface="SutonnyOMJ" pitchFamily="2" charset="0"/>
                <a:cs typeface="SutonnyOMJ" pitchFamily="2" charset="0"/>
              </a:rPr>
              <a:t>খাওয়ার</a:t>
            </a:r>
            <a:r>
              <a:rPr lang="en-US" sz="48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>
                <a:latin typeface="SutonnyOMJ" pitchFamily="2" charset="0"/>
                <a:cs typeface="SutonnyOMJ" pitchFamily="2" charset="0"/>
              </a:rPr>
              <a:t>ধুম</a:t>
            </a:r>
            <a:r>
              <a:rPr lang="en-US" sz="48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>
                <a:latin typeface="SutonnyOMJ" pitchFamily="2" charset="0"/>
                <a:cs typeface="SutonnyOMJ" pitchFamily="2" charset="0"/>
              </a:rPr>
              <a:t>পড়ে</a:t>
            </a:r>
            <a:r>
              <a:rPr lang="en-US" sz="48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>
                <a:latin typeface="SutonnyOMJ" pitchFamily="2" charset="0"/>
                <a:cs typeface="SutonnyOMJ" pitchFamily="2" charset="0"/>
              </a:rPr>
              <a:t>যায়</a:t>
            </a:r>
            <a:endParaRPr lang="en-US" sz="4800" dirty="0"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6088559"/>
            <a:ext cx="9144000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SutonnyOMJ" pitchFamily="2" charset="0"/>
                <a:cs typeface="SutonnyOMJ" pitchFamily="2" charset="0"/>
              </a:rPr>
              <a:t>এ </a:t>
            </a:r>
            <a:r>
              <a:rPr lang="en-US" sz="4400" dirty="0" err="1">
                <a:latin typeface="SutonnyOMJ" pitchFamily="2" charset="0"/>
                <a:cs typeface="SutonnyOMJ" pitchFamily="2" charset="0"/>
              </a:rPr>
              <a:t>সময়</a:t>
            </a:r>
            <a:r>
              <a:rPr lang="en-US" sz="44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>
                <a:latin typeface="SutonnyOMJ" pitchFamily="2" charset="0"/>
                <a:cs typeface="SutonnyOMJ" pitchFamily="2" charset="0"/>
              </a:rPr>
              <a:t>ঘরে</a:t>
            </a:r>
            <a:r>
              <a:rPr lang="en-US" sz="44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>
                <a:latin typeface="SutonnyOMJ" pitchFamily="2" charset="0"/>
                <a:cs typeface="SutonnyOMJ" pitchFamily="2" charset="0"/>
              </a:rPr>
              <a:t>ঘরে</a:t>
            </a:r>
            <a:r>
              <a:rPr lang="en-US" sz="44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>
                <a:latin typeface="SutonnyOMJ" pitchFamily="2" charset="0"/>
                <a:cs typeface="SutonnyOMJ" pitchFamily="2" charset="0"/>
              </a:rPr>
              <a:t>ওঠে</a:t>
            </a:r>
            <a:r>
              <a:rPr lang="en-US" sz="44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>
                <a:latin typeface="SutonnyOMJ" pitchFamily="2" charset="0"/>
                <a:cs typeface="SutonnyOMJ" pitchFamily="2" charset="0"/>
              </a:rPr>
              <a:t>নতুন</a:t>
            </a:r>
            <a:r>
              <a:rPr lang="en-US" sz="44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>
                <a:latin typeface="SutonnyOMJ" pitchFamily="2" charset="0"/>
                <a:cs typeface="SutonnyOMJ" pitchFamily="2" charset="0"/>
              </a:rPr>
              <a:t>ধান</a:t>
            </a:r>
            <a:endParaRPr lang="en-US" sz="44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4" name="Picture 3" descr="afc1927d41d46f1065f66f2bb073a234-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6000" dirty="0" smtClean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585</TotalTime>
  <Words>214</Words>
  <Application>Microsoft Office PowerPoint</Application>
  <PresentationFormat>On-screen Show (4:3)</PresentationFormat>
  <Paragraphs>77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User</cp:lastModifiedBy>
  <cp:revision>43</cp:revision>
  <dcterms:created xsi:type="dcterms:W3CDTF">2006-08-16T00:00:00Z</dcterms:created>
  <dcterms:modified xsi:type="dcterms:W3CDTF">2020-11-23T17:33:04Z</dcterms:modified>
</cp:coreProperties>
</file>