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0" r:id="rId6"/>
    <p:sldId id="273" r:id="rId7"/>
    <p:sldId id="274" r:id="rId8"/>
    <p:sldId id="275" r:id="rId9"/>
    <p:sldId id="276" r:id="rId10"/>
    <p:sldId id="262" r:id="rId11"/>
    <p:sldId id="263" r:id="rId12"/>
    <p:sldId id="286" r:id="rId13"/>
    <p:sldId id="271" r:id="rId14"/>
    <p:sldId id="277" r:id="rId15"/>
    <p:sldId id="279" r:id="rId16"/>
    <p:sldId id="280" r:id="rId17"/>
    <p:sldId id="278" r:id="rId18"/>
    <p:sldId id="282" r:id="rId19"/>
    <p:sldId id="264" r:id="rId20"/>
    <p:sldId id="283" r:id="rId21"/>
    <p:sldId id="281" r:id="rId22"/>
    <p:sldId id="266" r:id="rId23"/>
    <p:sldId id="285" r:id="rId24"/>
    <p:sldId id="268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331200" cy="6248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7200" b="1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7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সংযোগ </a:t>
            </a:r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ছেদ </a:t>
            </a:r>
            <a:r>
              <a:rPr lang="bn-BD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85344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সেটঃ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জগেতের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সু-সংজ্ঞায়িত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সংগ্রহকে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বণমালা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A, B,C,X,Y----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A= {2,4,6}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2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9154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133600" y="152400"/>
            <a:ext cx="4724400" cy="1524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81000" y="1066800"/>
            <a:ext cx="8382000" cy="5791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B= {3,6,9,--------50}</a:t>
            </a:r>
          </a:p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৫০টি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516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981200" y="152400"/>
            <a:ext cx="4876800" cy="1524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04800" y="990600"/>
            <a:ext cx="8610600" cy="5791200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: 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B= {3,6,9,12-------}</a:t>
            </a:r>
          </a:p>
          <a:p>
            <a:pPr algn="ctr"/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অগণিত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482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752600" y="152400"/>
            <a:ext cx="5562600" cy="1524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04800" y="1143000"/>
            <a:ext cx="8534400" cy="56388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B= {3,6,9,12}, C={3,9,,13,15}</a:t>
            </a:r>
          </a:p>
          <a:p>
            <a:pPr algn="just"/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  <a:sym typeface="Symbol"/>
              </a:rPr>
              <a:t>C={3,6,9,12,13,15}</a:t>
            </a:r>
          </a:p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4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086600" cy="5506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228600"/>
            <a:ext cx="655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ভেনচিত্রের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533400" y="99060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υ</a:t>
            </a:r>
            <a:r>
              <a:rPr lang="en-US" sz="2800" dirty="0">
                <a:solidFill>
                  <a:srgbClr val="FF0000"/>
                </a:solidFill>
              </a:rPr>
              <a:t>=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=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common+uncommon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4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752600" y="152400"/>
            <a:ext cx="5562600" cy="1524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04800" y="1143000"/>
            <a:ext cx="8534400" cy="5638800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B= {3,6,9,12}, C={3,9,,13,15}</a:t>
            </a:r>
          </a:p>
          <a:p>
            <a:pPr algn="just"/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  <a:sym typeface="Symbol"/>
              </a:rPr>
              <a:t>C={3,9}</a:t>
            </a:r>
          </a:p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"/>
            <a:ext cx="655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ভেনচিত্রের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4830"/>
            <a:ext cx="8610600" cy="5779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991600" cy="5486400"/>
          </a:xfrm>
          <a:scene3d>
            <a:camera prst="isometricOffAxis1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73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3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AvRv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gRyg`vi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6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6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MwYZ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)</a:t>
            </a:r>
            <a:br>
              <a:rPr lang="en-US" sz="6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9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ciïivg</a:t>
            </a:r>
            <a:r>
              <a:rPr lang="en-US" sz="49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Kwe</a:t>
            </a:r>
            <a:r>
              <a:rPr lang="en-US" sz="49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kvgmyb</a:t>
            </a:r>
            <a:r>
              <a:rPr lang="en-US" sz="49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bvnvi</a:t>
            </a:r>
            <a:r>
              <a:rPr lang="en-US" sz="49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gvngy</a:t>
            </a:r>
            <a:r>
              <a:rPr lang="en-US" sz="49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9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cvBjU</a:t>
            </a:r>
            <a:r>
              <a:rPr lang="en-US" sz="49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9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evwjKv</a:t>
            </a:r>
            <a:r>
              <a:rPr lang="en-US" sz="49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D”</a:t>
            </a:r>
            <a:r>
              <a:rPr lang="en-US" sz="49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Pwe</a:t>
            </a:r>
            <a:r>
              <a:rPr lang="en-US" sz="49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`¨</a:t>
            </a:r>
            <a:r>
              <a:rPr lang="en-US" sz="49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49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49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6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ciïivg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dbx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6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752600" y="152400"/>
            <a:ext cx="5562600" cy="15240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04800" y="1143000"/>
            <a:ext cx="8534400" cy="5638800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B= {3,6,9,12}, C={4,5,13,15}</a:t>
            </a:r>
          </a:p>
          <a:p>
            <a:pPr algn="just"/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  <a:sym typeface="Symbol"/>
              </a:rPr>
              <a:t>C= </a:t>
            </a:r>
          </a:p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8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"/>
            <a:ext cx="655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ভেনচিত্রের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848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1905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81000" y="1600200"/>
            <a:ext cx="8458200" cy="403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A</a:t>
            </a:r>
            <a:r>
              <a:rPr lang="en-US" sz="3600" dirty="0">
                <a:solidFill>
                  <a:srgbClr val="FF0000"/>
                </a:solidFill>
              </a:rPr>
              <a:t>={1.3.5.7}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B={  }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A</a:t>
            </a:r>
            <a:r>
              <a:rPr lang="en-US" sz="3600" dirty="0">
                <a:solidFill>
                  <a:srgbClr val="FF0000"/>
                </a:solidFill>
                <a:cs typeface="NikoshBAN" pitchFamily="2" charset="0"/>
              </a:rPr>
              <a:t>U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AutoNum type="arabicPeriod"/>
            </a:pP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C={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a,b,c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}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D={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b,d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}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A</a:t>
            </a:r>
            <a:r>
              <a:rPr lang="en-US" sz="3600" dirty="0" smtClean="0">
                <a:solidFill>
                  <a:srgbClr val="FF0000"/>
                </a:solidFill>
                <a:cs typeface="NikoshBAN" pitchFamily="2" charset="0"/>
              </a:rPr>
              <a:t>U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A</a:t>
            </a:r>
            <a:r>
              <a:rPr lang="en-US" sz="3600" dirty="0" smtClean="0">
                <a:solidFill>
                  <a:srgbClr val="FF0000"/>
                </a:solidFill>
                <a:cs typeface="NikoshBAN" pitchFamily="2" charset="0"/>
                <a:sym typeface="Symbol"/>
              </a:rPr>
              <a:t>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AutoNum type="arabicPeriod"/>
            </a:pP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152400"/>
            <a:ext cx="53340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1905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" y="1295400"/>
            <a:ext cx="8763000" cy="5029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5400" dirty="0" smtClean="0">
                <a:solidFill>
                  <a:srgbClr val="FF0000"/>
                </a:solidFill>
              </a:rPr>
              <a:t>A={1.3.5}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solidFill>
                  <a:srgbClr val="FF0000"/>
                </a:solidFill>
              </a:rPr>
              <a:t> B={2.4.6}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AUB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।</a:t>
            </a:r>
          </a:p>
          <a:p>
            <a:pPr marL="342900" indent="-342900">
              <a:buAutoNum type="arabicPeriod"/>
            </a:pP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 A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={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a.c.d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}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B={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c.e.f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}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A</a:t>
            </a:r>
            <a:r>
              <a:rPr lang="en-US" sz="5400" dirty="0" smtClean="0">
                <a:solidFill>
                  <a:srgbClr val="FF0000"/>
                </a:solidFill>
                <a:sym typeface="Symbol"/>
              </a:rPr>
              <a:t></a:t>
            </a:r>
            <a:r>
              <a:rPr lang="en-US" sz="5400" dirty="0" smtClean="0">
                <a:solidFill>
                  <a:srgbClr val="FF0000"/>
                </a:solidFill>
              </a:rPr>
              <a:t>B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152400"/>
            <a:ext cx="53340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6005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816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A={1.3.5.7}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B={  }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A</a:t>
            </a:r>
            <a:r>
              <a:rPr lang="en-US" sz="4800" dirty="0" smtClean="0">
                <a:solidFill>
                  <a:srgbClr val="FF0000"/>
                </a:solidFill>
                <a:cs typeface="NikoshBAN" pitchFamily="2" charset="0"/>
              </a:rPr>
              <a:t>U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A={2,3,4},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B={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1,2,a},C={2,a,b}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‍1. A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C  2. A(BC) 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3. 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(B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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4"/>
            <a:ext cx="8839200" cy="66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2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শ্রেণি-নবম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\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বিষয়-গণিত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২য়</a:t>
            </a:r>
            <a:b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72000"/>
            <a:ext cx="3662528" cy="2615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906"/>
            <a:ext cx="3505199" cy="2691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99617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24400"/>
            <a:ext cx="2667000" cy="20002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24200" y="2699657"/>
            <a:ext cx="3124200" cy="2024743"/>
          </a:xfrm>
          <a:prstGeom prst="ellipse">
            <a:avLst/>
          </a:prstGeom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610600" cy="57554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b="1" u="sng" dirty="0" smtClean="0">
                <a:latin typeface="NikoshBAN" pitchFamily="2" charset="0"/>
                <a:cs typeface="NikoshBAN" pitchFamily="2" charset="0"/>
              </a:rPr>
            </a:b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শেষে শিক্ষাথীরা -   </a:t>
            </a:r>
            <a:endParaRPr lang="en-US" sz="4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সসীম, অসীম, ফাঁকা সেট কি তা উদাহরণসহ বলতে পারবে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সংযোগ ও ছেদ সেট ব্যাখ্যা করতে  পারবে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সংযোগ ও ছেদ সেট সম্পর্কিত গাণিতিক সমস্যার সমাধান করতে পারবে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023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7250"/>
            <a:ext cx="8178800" cy="5314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6172200"/>
            <a:ext cx="441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8229600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6096000"/>
            <a:ext cx="441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563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6096000"/>
            <a:ext cx="739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চুড়ি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আটারটি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চামচ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6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861"/>
            <a:ext cx="9144000" cy="5456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6019800"/>
            <a:ext cx="441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7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489212" cy="563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6172200"/>
            <a:ext cx="441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6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368</Words>
  <Application>Microsoft Office PowerPoint</Application>
  <PresentationFormat>On-screen Show (4:3)</PresentationFormat>
  <Paragraphs>68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শিক্ষক পরিচিতি Aveyj Kvjvg AvRv` gRyg`vi mnKvix wkÿK (MwYZ) ciïivg Kwe kvgmyb bvnvi gvngy` cvBjU evwjKv D”Pwe`¨vjq| ciïivg, †dbx| </vt:lpstr>
      <vt:lpstr>শ্রেণি-নবম\দশম  বিষয়-গণিত  অধ্যায়- ২য়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 শিরোনাম    সেট, সংযোগ সেট, ছেদ সেট, অসীম সেট, সসীম সেট, ফাঁকা সেট</vt:lpstr>
      <vt:lpstr>উপস্থাপন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  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RM</dc:creator>
  <cp:lastModifiedBy>PCi</cp:lastModifiedBy>
  <cp:revision>85</cp:revision>
  <dcterms:created xsi:type="dcterms:W3CDTF">2006-08-16T00:00:00Z</dcterms:created>
  <dcterms:modified xsi:type="dcterms:W3CDTF">2020-11-23T14:29:49Z</dcterms:modified>
</cp:coreProperties>
</file>