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2ACA-362B-43D9-9EA6-024B046CAD8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08E2-BF54-4B27-BF14-109FA94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Global Village,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D09D-C40E-432B-871A-DD0F9DE463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C763D-20E3-410D-9B4F-C0B281B06AF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7A8BC-6DDF-4559-8BB7-9606929DDA0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F82C1-7F85-47FA-ADA7-8CB2AB62D07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2A2D-A39E-4830-B4EF-39B5DF41614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01C185-42F7-4AED-A560-0F3BE4E0B22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C0307-9B15-4C9E-8758-D08CD607C56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29C8F6-4F33-4E70-A65A-5FBD9AA9739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DA3B2D-7F81-465D-B9A9-7640BC80282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2A648D-2817-4575-A4F8-E0872243308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7B13D-9C16-437F-8797-BCCCFB98B7B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8F9509-83C7-4F35-B98D-85072039240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65FADD-20EE-4551-89FB-36AC4E4F3A8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D0D9A8-5B98-40BA-8FB2-2AE44ECE4AC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B4FD3-0CB6-42C7-9FEA-30C29729092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77EDAE-A8FA-4B60-B1E1-CA2DD773AA6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E44B2-A29B-49E9-BB8C-4A2CB8D94F3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kimosm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27.jpeg"/><Relationship Id="rId10" Type="http://schemas.openxmlformats.org/officeDocument/2006/relationships/image" Target="../media/image7.png"/><Relationship Id="rId4" Type="http://schemas.openxmlformats.org/officeDocument/2006/relationships/image" Target="../media/image26.jpe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29.jpeg"/><Relationship Id="rId10" Type="http://schemas.openxmlformats.org/officeDocument/2006/relationships/image" Target="../media/image7.png"/><Relationship Id="rId4" Type="http://schemas.openxmlformats.org/officeDocument/2006/relationships/image" Target="../media/image28.jpe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7.png"/><Relationship Id="rId5" Type="http://schemas.openxmlformats.org/officeDocument/2006/relationships/image" Target="../media/image12.jpe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19.jpeg"/><Relationship Id="rId10" Type="http://schemas.openxmlformats.org/officeDocument/2006/relationships/image" Target="../media/image7.png"/><Relationship Id="rId4" Type="http://schemas.openxmlformats.org/officeDocument/2006/relationships/image" Target="../media/image18.jpe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21.jpeg"/><Relationship Id="rId10" Type="http://schemas.openxmlformats.org/officeDocument/2006/relationships/image" Target="../media/image7.png"/><Relationship Id="rId4" Type="http://schemas.openxmlformats.org/officeDocument/2006/relationships/image" Target="../media/image20.jpe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23.jpeg"/><Relationship Id="rId10" Type="http://schemas.openxmlformats.org/officeDocument/2006/relationships/image" Target="../media/image7.png"/><Relationship Id="rId4" Type="http://schemas.openxmlformats.org/officeDocument/2006/relationships/image" Target="../media/image22.jpe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25.jpeg"/><Relationship Id="rId10" Type="http://schemas.openxmlformats.org/officeDocument/2006/relationships/image" Target="../media/image7.png"/><Relationship Id="rId4" Type="http://schemas.openxmlformats.org/officeDocument/2006/relationships/image" Target="../media/image24.jpe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15070"/>
            <a:ext cx="3657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2" y="2647414"/>
            <a:ext cx="61722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মোঃ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সাইফুল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গনি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Arial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সহকারী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(I C T )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মান্দারী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আলিম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মাদরাসা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Arial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Arial" charset="0"/>
              </a:rPr>
              <a:t>মহামায়া-চাঁদপুর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ফোন-01824556341,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মেইল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  <a:hlinkClick r:id="rId3"/>
              </a:rPr>
              <a:t>takimosman@gmail.com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, 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Fb-Saiful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Gani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Arial" charset="0"/>
              </a:rPr>
              <a:t>Web-mandarialimmadrasah.edu.bd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Arial" charset="0"/>
            </a:endParaRPr>
          </a:p>
        </p:txBody>
      </p:sp>
      <p:pic>
        <p:nvPicPr>
          <p:cNvPr id="1026" name="Picture 2" descr="C:\Users\DELL\Desktop\saif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21336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667000" y="4572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চলমান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/>
              </a:rPr>
              <a:t>পাতার</a:t>
            </a:r>
            <a:r>
              <a:rPr lang="en-US" sz="2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/>
              </a:rPr>
              <a:t>পর-04</a:t>
            </a:r>
            <a:endParaRPr lang="en-US" sz="2400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049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9. msev` </a:t>
            </a:r>
            <a:r>
              <a:rPr lang="en-US" sz="2200" b="1">
                <a:latin typeface="Arial" charset="0"/>
                <a:cs typeface="Arial" charset="0"/>
              </a:rPr>
              <a:t>(News)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613" y="3521077"/>
            <a:ext cx="3810000" cy="214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2" y="3429002"/>
            <a:ext cx="3810000" cy="214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267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8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9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0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1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2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44902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10. we‡bv`b I mvgvwRK †hvMv‡hvM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200" b="1">
                <a:latin typeface="Arial" charset="0"/>
                <a:cs typeface="Arial" charset="0"/>
              </a:rPr>
              <a:t>(Entertainment and Social communication)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8" y="3617913"/>
            <a:ext cx="2941639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878" y="3617915"/>
            <a:ext cx="3508375" cy="233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15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23461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11. mvs¯‹…wZK wewbgq </a:t>
            </a:r>
            <a:r>
              <a:rPr lang="en-US" sz="2200" b="1">
                <a:latin typeface="Arial" charset="0"/>
                <a:cs typeface="Arial" charset="0"/>
              </a:rPr>
              <a:t>(Cultural exchange)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505202"/>
            <a:ext cx="3810000" cy="22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429001"/>
            <a:ext cx="3033714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3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472841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1. †hvMv‡hvM </a:t>
            </a:r>
            <a:r>
              <a:rPr lang="en-US" sz="2200" b="1">
                <a:latin typeface="Arial" charset="0"/>
                <a:cs typeface="Arial" charset="0"/>
              </a:rPr>
              <a:t>(Communication)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31914" y="3186114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2. Kg©ms¯’vb </a:t>
            </a:r>
            <a:r>
              <a:rPr lang="en-US" sz="2200" b="1">
                <a:latin typeface="Arial" charset="0"/>
                <a:cs typeface="Arial" charset="0"/>
              </a:rPr>
              <a:t>(Employment)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331914" y="3716339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3. wkÿv </a:t>
            </a:r>
            <a:r>
              <a:rPr lang="en-US" sz="2200" b="1">
                <a:latin typeface="Arial" charset="0"/>
                <a:cs typeface="Arial" charset="0"/>
              </a:rPr>
              <a:t>(Education)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331914" y="4259264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4. wPwKrmv </a:t>
            </a:r>
            <a:r>
              <a:rPr lang="en-US" sz="2200" b="1">
                <a:latin typeface="Arial" charset="0"/>
                <a:cs typeface="Arial" charset="0"/>
              </a:rPr>
              <a:t>(Health care and treatment)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331914" y="4781551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5. M‡elYv </a:t>
            </a:r>
            <a:r>
              <a:rPr lang="en-US" sz="2200" b="1">
                <a:latin typeface="Arial" charset="0"/>
                <a:cs typeface="Arial" charset="0"/>
              </a:rPr>
              <a:t>(Research)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331914" y="5289551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6. Awdm </a:t>
            </a:r>
            <a:r>
              <a:rPr lang="en-US" sz="2200" b="1">
                <a:latin typeface="Arial" charset="0"/>
                <a:cs typeface="Arial" charset="0"/>
              </a:rPr>
              <a:t>(Office)</a:t>
            </a:r>
          </a:p>
        </p:txBody>
      </p:sp>
      <p:pic>
        <p:nvPicPr>
          <p:cNvPr id="102414" name="Picture 2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27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28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9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102860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7. evm¯’vb </a:t>
            </a:r>
            <a:r>
              <a:rPr lang="en-US" sz="2200" b="1">
                <a:latin typeface="Arial" charset="0"/>
                <a:cs typeface="Arial" charset="0"/>
              </a:rPr>
              <a:t>(Residence)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31914" y="3186114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8. e¨emvq-evwYR¨ </a:t>
            </a:r>
            <a:r>
              <a:rPr lang="en-US" sz="2200" b="1">
                <a:latin typeface="Arial" charset="0"/>
                <a:cs typeface="Arial" charset="0"/>
              </a:rPr>
              <a:t>(Business)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331914" y="3716339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9. msev` </a:t>
            </a:r>
            <a:r>
              <a:rPr lang="en-US" sz="2200" b="1">
                <a:latin typeface="Arial" charset="0"/>
                <a:cs typeface="Arial" charset="0"/>
              </a:rPr>
              <a:t>(News)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331914" y="4452939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10. we‡bv`b I mvgvwRK †hvMv‡hvM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2200" b="1">
                <a:latin typeface="Arial" charset="0"/>
                <a:cs typeface="Arial" charset="0"/>
              </a:rPr>
              <a:t>(Entertainment and Social communication)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331914" y="5191125"/>
            <a:ext cx="6627812" cy="6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11. mvs¯‹…wZK wewbgq </a:t>
            </a:r>
            <a:r>
              <a:rPr lang="en-US" sz="2200" b="1">
                <a:latin typeface="Arial" charset="0"/>
                <a:cs typeface="Arial" charset="0"/>
              </a:rPr>
              <a:t>(Cultural exchange)</a:t>
            </a:r>
          </a:p>
        </p:txBody>
      </p:sp>
      <p:pic>
        <p:nvPicPr>
          <p:cNvPr id="104461" name="Picture 2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27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3" name="Picture 28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5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38440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/>
          <a:lstStyle/>
          <a:p>
            <a:pPr algn="ctr"/>
            <a:r>
              <a:rPr lang="fr-FR" sz="3600" b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 g~j¨vqb</a:t>
            </a:r>
            <a:endParaRPr lang="en-US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6504" name="Picture 21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2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27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1324" y="2570164"/>
            <a:ext cx="601027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99529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1"/>
            <a:ext cx="7085013" cy="7874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70039" y="2682875"/>
            <a:ext cx="62404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2200" b="1">
              <a:latin typeface="Arial" charset="0"/>
              <a:cs typeface="Arial" charset="0"/>
            </a:endParaRPr>
          </a:p>
        </p:txBody>
      </p:sp>
      <p:pic>
        <p:nvPicPr>
          <p:cNvPr id="108553" name="Picture 14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7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2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2328864"/>
            <a:ext cx="7620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97234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946401"/>
            <a:ext cx="7083426" cy="787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GZÿY</a:t>
            </a:r>
            <a:r>
              <a:rPr lang="fr-FR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mv‡_ _</a:t>
            </a:r>
            <a:r>
              <a:rPr lang="fr-FR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fr-FR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Rb¨ </a:t>
            </a:r>
            <a:r>
              <a:rPr lang="fr-FR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AvšÍwiK</a:t>
            </a:r>
            <a:r>
              <a:rPr lang="fr-FR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fr-FR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602" name="Picture 1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3" name="Picture 17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20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5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7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01665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1. †hvMv‡hvM </a:t>
            </a:r>
            <a:r>
              <a:rPr lang="en-US" sz="2200" b="1">
                <a:latin typeface="Arial" charset="0"/>
                <a:cs typeface="Arial" charset="0"/>
              </a:rPr>
              <a:t>(Communication)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040" y="3381378"/>
            <a:ext cx="3140075" cy="251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6" y="3405190"/>
            <a:ext cx="3138489" cy="251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83" name="Picture 25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26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27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10540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2. Kg©ms¯’vb </a:t>
            </a:r>
            <a:r>
              <a:rPr lang="en-US" sz="2200" b="1">
                <a:latin typeface="Arial" charset="0"/>
                <a:cs typeface="Arial" charset="0"/>
              </a:rPr>
              <a:t>(Employment)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8" y="3429002"/>
            <a:ext cx="2536825" cy="2527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1" y="3419477"/>
            <a:ext cx="2730500" cy="2509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51" y="3398839"/>
            <a:ext cx="2527300" cy="2527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32" name="Picture 20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21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25">
            <a:hlinkClick r:id="rId10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853444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3. wkÿv </a:t>
            </a:r>
            <a:r>
              <a:rPr lang="en-US" sz="2200" b="1">
                <a:latin typeface="Arial" charset="0"/>
                <a:cs typeface="Arial" charset="0"/>
              </a:rPr>
              <a:t>(Education)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3506789"/>
            <a:ext cx="3352800" cy="223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63" y="3506789"/>
            <a:ext cx="5080000" cy="223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9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37544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4. wPwKrmv </a:t>
            </a:r>
            <a:r>
              <a:rPr lang="en-US" sz="2200" b="1">
                <a:latin typeface="Arial" charset="0"/>
                <a:cs typeface="Arial" charset="0"/>
              </a:rPr>
              <a:t>(Health care and treatment)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1" y="3622677"/>
            <a:ext cx="3175001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25" y="3611565"/>
            <a:ext cx="3462340" cy="213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27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1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66223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5. M‡elYv </a:t>
            </a:r>
            <a:r>
              <a:rPr lang="en-US" sz="2200" b="1">
                <a:latin typeface="Arial" charset="0"/>
                <a:cs typeface="Arial" charset="0"/>
              </a:rPr>
              <a:t>(Research)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1" y="3421063"/>
            <a:ext cx="3117851" cy="249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39" y="3421063"/>
            <a:ext cx="3736974" cy="249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75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9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0106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6. Awdm </a:t>
            </a:r>
            <a:r>
              <a:rPr lang="en-US" sz="2200" b="1">
                <a:latin typeface="Arial" charset="0"/>
                <a:cs typeface="Arial" charset="0"/>
              </a:rPr>
              <a:t>(Office)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3505201"/>
            <a:ext cx="3810000" cy="25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490" y="3419476"/>
            <a:ext cx="3629026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0123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944106"/>
      </p:ext>
    </p:extLst>
  </p:cSld>
  <p:clrMapOvr>
    <a:masterClrMapping/>
  </p:clrMapOvr>
  <p:transition spd="med">
    <p:wheel spokes="8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7. evm¯’vb </a:t>
            </a:r>
            <a:r>
              <a:rPr lang="en-US" sz="2200" b="1">
                <a:latin typeface="Arial" charset="0"/>
                <a:cs typeface="Arial" charset="0"/>
              </a:rPr>
              <a:t>(Residence)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51" y="3381377"/>
            <a:ext cx="3149600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6" y="3381377"/>
            <a:ext cx="3798887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1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2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4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5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6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76130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3" y="1536702"/>
            <a:ext cx="7085013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wek¦MÖv‡gi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31914" y="2632076"/>
            <a:ext cx="6627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8. e¨emvq-evwYR¨ </a:t>
            </a:r>
            <a:r>
              <a:rPr lang="en-US" sz="2200" b="1">
                <a:latin typeface="Arial" charset="0"/>
                <a:cs typeface="Arial" charset="0"/>
              </a:rPr>
              <a:t>(Business)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89" y="3557589"/>
            <a:ext cx="5657851" cy="219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39" y="3557589"/>
            <a:ext cx="2303463" cy="219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9" name="Picture 20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21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1" name="Picture 25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2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3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4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08376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</TotalTime>
  <Words>304</Words>
  <Application>Microsoft Office PowerPoint</Application>
  <PresentationFormat>On-screen Show (4:3)</PresentationFormat>
  <Paragraphs>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PowerPoint Presentation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wek¦MÖv‡gi aviYv mswkøó cÖavb Dcv`vbmg~n (Related main elements of Global Village idea)</vt:lpstr>
      <vt:lpstr>cvV g~j¨vqb</vt:lpstr>
      <vt:lpstr>evwoi KvR</vt:lpstr>
      <vt:lpstr>GZÿY mv‡_ _vKvi Rb¨ AvšÍwiK ab¨ev`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2006-08-16T00:00:00Z</dcterms:created>
  <dcterms:modified xsi:type="dcterms:W3CDTF">2020-11-23T17:23:35Z</dcterms:modified>
</cp:coreProperties>
</file>