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0" r:id="rId7"/>
    <p:sldId id="261" r:id="rId8"/>
    <p:sldId id="273" r:id="rId9"/>
    <p:sldId id="274" r:id="rId10"/>
    <p:sldId id="272" r:id="rId11"/>
    <p:sldId id="263" r:id="rId12"/>
    <p:sldId id="264" r:id="rId13"/>
    <p:sldId id="278" r:id="rId14"/>
    <p:sldId id="269" r:id="rId15"/>
    <p:sldId id="27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6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CEFFB-4C53-4C1F-9172-27A17FB140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1C0A5-0B3E-4F8F-B90C-78582A722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1C0A5-0B3E-4F8F-B90C-78582A722C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1C0A5-0B3E-4F8F-B90C-78582A722C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8824267-rose-flower-wallpap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551998" cy="4267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239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715000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/>
              <a:t>ডাস্ট বিনে ময়লা ফেলছে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pPr algn="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2590800"/>
            <a:ext cx="3276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3048000"/>
            <a:ext cx="175260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/>
              <a:t>ঘরবাড়ি পরিচ্ছন্ন রাখার উপায় 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5943600" y="42672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209800" y="3505200"/>
            <a:ext cx="762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47244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flipH="1">
            <a:off x="4495799" y="1828800"/>
            <a:ext cx="762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3600" y="30480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0" y="4038600"/>
            <a:ext cx="1676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বিছানা, বইখাতা</a:t>
            </a:r>
          </a:p>
          <a:p>
            <a:r>
              <a:rPr lang="bn-BD" dirty="0"/>
              <a:t> গুছিয়ে</a:t>
            </a:r>
          </a:p>
          <a:p>
            <a:r>
              <a:rPr lang="bn-BD" dirty="0"/>
              <a:t>রাখব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3124200"/>
            <a:ext cx="218681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বিছানা গুছিয়ে রাখব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524000"/>
            <a:ext cx="353654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dirty="0"/>
              <a:t>যেখানে সেখানে কফ/থুথু ফেলবনা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3657600"/>
            <a:ext cx="1778051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ফুলের টবে পানি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জমতে দিবনা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562600"/>
            <a:ext cx="262604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dirty="0"/>
              <a:t>নিদিষ্ট স্থানে ময়লা ফেলব 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 rot="18440473">
            <a:off x="2889911" y="2332001"/>
            <a:ext cx="138660" cy="821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1828801"/>
            <a:ext cx="3048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কাগজ,পলিথিন রান্নার </a:t>
            </a:r>
          </a:p>
          <a:p>
            <a:r>
              <a:rPr lang="bn-BD" dirty="0"/>
              <a:t>উচ্ছিষ্ট নির্দিষ্ট ঝুড়িতে রাখব 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পাঠ্য বই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বের কর এবং পড়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6934200" cy="4503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6200" y="62484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পৃষ্টা নং ৪৫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4876800" cy="868362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দলে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219200"/>
            <a:ext cx="4152900" cy="21430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5800" y="37338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 ক-দলঃ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খ-দলঃ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37338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ঘরবাড়ি পরিচ্ছন্ন রাখার দুটি উপায় লিখ।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44196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শহরে এবং গ্রামে আবর্জনা কোথায় ফেলা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তোমরা নিজেদের ঘরবাড়ি পরিচ্ছন্ন রাখার জন্য কি কি কর ।দু টি বাক্যে লিখ।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9600" y="55626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গ-দলঃ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609600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১।শহরে আর্বজনা ফেলার জন্য কি থাকে? 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(ক)গর্ত (খ)ড্রেন (গ)ডাস্টবিন (ঘ)রাস্তাঘাট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2895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২।সুস্থথাকার জন্য কি করতে হবে?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143000" y="3962400"/>
            <a:ext cx="5856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৩।ঘরবাড়ি পরিচ্ছন্ন রাখার তিনটি উপায় লিখ।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438400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উত্তর ।(ক)ডাস্টবিন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114800" cy="609600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১।শহরে আর্বজনা ফেলার জন্য কি থাকে? 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(ক)গর্ত (খ)ড্রেন (গ)ডাস্টবিন (ঘ)রাস্তাঘাট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2895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২।সুস্থথাকার জন্য কি করতে হবে?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143000" y="3962400"/>
            <a:ext cx="5856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৩।ঘরবাড়ি পরিচ্ছন্ন রাখার তিনটি উপায় লিখ।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438400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উত্তর ।(ক)ডাস্টবিন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ose-up-of-red-and-yellow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705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3886200" cy="3124199"/>
          </a:xfr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লায়লা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আনজুমান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আরা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দ.জয়দেবপুর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সরঃপ্রাঃবিঃ </a:t>
            </a:r>
          </a:p>
          <a:p>
            <a:r>
              <a:rPr lang="en-US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bn-BD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দিনাজপুর।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9200" y="1600200"/>
            <a:ext cx="3581400" cy="3124199"/>
          </a:xfr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শ্রেনীঃ৩য়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বিষয়ঃপ্রাঃবিজ্ঞান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পাঠ্যঃ স্বাস্থ্যবিধি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পাঠ্যাংশঃ ঘরবাড়ি পরিচ্ছন্ন রাখার উপায়।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57200"/>
            <a:ext cx="3200400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6400800" cy="1036638"/>
          </a:xfr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05000"/>
            <a:ext cx="8305800" cy="1447799"/>
          </a:xfrm>
        </p:spPr>
        <p:txBody>
          <a:bodyPr>
            <a:normAutofit fontScale="92500" lnSpcReduction="1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ঘরবাড়ির ময়লা নির্দিষ্ট স্থানে বা ঝুড়িতে ফেলতে হয় তা বলতে পারবে। 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স্বাস্থ্য বিধি মেনে চলতে হয় তা বলতে পারবে।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6172200" cy="4371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91000" y="6019800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অপরিচ্ছন্ন বাড়ি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81000"/>
            <a:ext cx="381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7315200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0" y="5791200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পরিচ্ছন্ন বাড়ির ছবি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611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স্বাস্থ্যবিধি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পাঠ্যাংশঃঘরবাড়ি পরিছন্ন রাখার উপায়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6477000" cy="44195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791200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গুছানো ঘর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tUdK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1628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791200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টবে জমানো পানি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ডাস্টবি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6835719" cy="4675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791200"/>
            <a:ext cx="394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/>
              <a:t>ময়লার স্তুপ থেকে দুর্গন্ধ  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262</Words>
  <Application>Microsoft Office PowerPoint</Application>
  <PresentationFormat>On-screen Show (4:3)</PresentationFormat>
  <Paragraphs>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স্বাগতম </vt:lpstr>
      <vt:lpstr>PowerPoint Presentation</vt:lpstr>
      <vt:lpstr>শিখনফল </vt:lpstr>
      <vt:lpstr>PowerPoint Presentation</vt:lpstr>
      <vt:lpstr>PowerPoint Presentation</vt:lpstr>
      <vt:lpstr>স্বাস্থ্যবিধি  পাঠ্যাংশঃঘরবাড়ি পরিছন্ন রাখার উপায়      </vt:lpstr>
      <vt:lpstr>PowerPoint Presentation</vt:lpstr>
      <vt:lpstr>PowerPoint Presentation</vt:lpstr>
      <vt:lpstr>PowerPoint Presentation</vt:lpstr>
      <vt:lpstr>PowerPoint Presentation</vt:lpstr>
      <vt:lpstr> </vt:lpstr>
      <vt:lpstr>পাঠ্য বই বের কর এবং পড়  </vt:lpstr>
      <vt:lpstr>দলে কাজঃ </vt:lpstr>
      <vt:lpstr>মূল্যায়ন </vt:lpstr>
      <vt:lpstr>মূল্যায়ন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PTI_DNJ</dc:creator>
  <cp:lastModifiedBy>Md. Abdul Wazed</cp:lastModifiedBy>
  <cp:revision>190</cp:revision>
  <dcterms:created xsi:type="dcterms:W3CDTF">2006-08-16T00:00:00Z</dcterms:created>
  <dcterms:modified xsi:type="dcterms:W3CDTF">2020-11-24T17:02:19Z</dcterms:modified>
</cp:coreProperties>
</file>