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70" r:id="rId6"/>
    <p:sldId id="269" r:id="rId7"/>
    <p:sldId id="268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95600" y="274638"/>
            <a:ext cx="3962400" cy="1143000"/>
          </a:xfr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liqd_r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752600"/>
            <a:ext cx="7391400" cy="47244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3048000" cy="838200"/>
          </a:xfrm>
          <a:solidFill>
            <a:schemeClr val="bg2"/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962400"/>
            <a:ext cx="538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১। গ্রীষ্ম ঋতুতে আমাদের দেশের  জলবায়ু কেমন থাকে?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495800"/>
            <a:ext cx="562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২। বর্ষা ঋতুতে আমাদের দেশের জলবায়ু কেমন থাকে?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953000"/>
            <a:ext cx="5687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৩। শীত ঋতুতে আমাদের দেশের জলবায়ু কেমন থাকে?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219200"/>
            <a:ext cx="5105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3200400" cy="1143000"/>
          </a:xfrm>
          <a:solidFill>
            <a:srgbClr val="00B050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981200"/>
            <a:ext cx="5715000" cy="4572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9144000" cy="1143000"/>
          </a:xfrm>
          <a:solidFill>
            <a:srgbClr val="92D050"/>
          </a:solidFill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0789" y="2153653"/>
            <a:ext cx="3962400" cy="2895600"/>
          </a:xfrm>
          <a:ln w="28575"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শাহানা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নাসরীন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পালশা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রকারী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প্রা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দ্যালয়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,দিনাজপুর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419600" y="2133600"/>
            <a:ext cx="4419600" cy="2895600"/>
          </a:xfrm>
          <a:ln w="28575">
            <a:solidFill>
              <a:srgbClr val="00B0F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শ্রেণিঃচতুর্থ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বিষয়ঃবাওবিপ।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পাঠঃআমাদের বাংলাদেশ।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পাঠ্যাংশঃবাংলাদেশের জলবায়ু।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638800" cy="1020762"/>
          </a:xfrm>
          <a:solidFill>
            <a:srgbClr val="00B050"/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আমাদের বাংলাদেশ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600200"/>
            <a:ext cx="5638800" cy="4953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04800"/>
            <a:ext cx="3429000" cy="1143000"/>
          </a:xfrm>
          <a:blipFill>
            <a:blip r:embed="rId2" cstate="print"/>
            <a:tile tx="0" ty="0" sx="100000" sy="100000" flip="none" algn="tl"/>
          </a:blipFill>
          <a:ln w="28575">
            <a:solidFill>
              <a:srgbClr val="00B0F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600200"/>
            <a:ext cx="6386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১।বাংলাদেশের জলবায়ুর সংক্ষিপ্ত </a:t>
            </a:r>
            <a:r>
              <a:rPr lang="bn-BD" sz="2800">
                <a:latin typeface="NikoshBAN" pitchFamily="2" charset="0"/>
                <a:cs typeface="NikoshBAN" pitchFamily="2" charset="0"/>
              </a:rPr>
              <a:t>রুপ বর্ণনা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দিতে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276600"/>
            <a:ext cx="4191000" cy="274320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276600"/>
            <a:ext cx="3962400" cy="27432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28600"/>
            <a:ext cx="4114800" cy="26670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152400"/>
            <a:ext cx="4038600" cy="274320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00400" y="6096000"/>
            <a:ext cx="25146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  গ্রীষ্মকাল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971800"/>
            <a:ext cx="4114800" cy="27432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971800"/>
            <a:ext cx="3962400" cy="26670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52400"/>
            <a:ext cx="4114800" cy="2590800"/>
          </a:xfrm>
          <a:prstGeom prst="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52400"/>
            <a:ext cx="4114800" cy="25908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429000" y="5943600"/>
            <a:ext cx="3124200" cy="76944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বর্ষাকাল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124200"/>
            <a:ext cx="4343400" cy="2590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rgbClr val="0070C0"/>
            </a:solidFill>
          </a:ln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4038600" cy="257175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3124200"/>
            <a:ext cx="4114800" cy="25908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24400" y="152400"/>
            <a:ext cx="4267200" cy="25146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3048000" y="6096000"/>
            <a:ext cx="22098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শীতকাল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096000" cy="1143000"/>
          </a:xfrm>
          <a:solidFill>
            <a:schemeClr val="accent3"/>
          </a:solidFill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পাঠের সাথে সংযোগ স্থাপন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990600" y="5252825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এবার তোমার বইয়ের ১০১এবং১০২ পৃষ্ঠা বের করে পাঠের সাথে মিলাও।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CA5YXJM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752600"/>
            <a:ext cx="6248400" cy="33528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3810000" cy="990600"/>
          </a:xfrm>
          <a:blipFill>
            <a:blip r:embed="rId2" cstate="print"/>
            <a:tile tx="0" ty="0" sx="100000" sy="100000" flip="none" algn="tl"/>
          </a:blipFill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419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ক দলঃগ্রীষ্ম কালের বর্ণনা লেখ।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181600"/>
            <a:ext cx="294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খ দলঃবর্ষাকালের বর্ণনা লেখ।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867400"/>
            <a:ext cx="3201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গ দলঃশীতকালের বর্ণনা লেখ।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600200"/>
            <a:ext cx="4038600" cy="2667000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00200"/>
            <a:ext cx="4038600" cy="2590800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419600"/>
            <a:ext cx="4267200" cy="2209800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109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NikoshBAN</vt:lpstr>
      <vt:lpstr>Office Theme</vt:lpstr>
      <vt:lpstr>শুভেচ্ছা</vt:lpstr>
      <vt:lpstr>পরিচিতি</vt:lpstr>
      <vt:lpstr>আমাদের বাংলাদেশ</vt:lpstr>
      <vt:lpstr>শিখনফল</vt:lpstr>
      <vt:lpstr>PowerPoint Presentation</vt:lpstr>
      <vt:lpstr>PowerPoint Presentation</vt:lpstr>
      <vt:lpstr>PowerPoint Presentation</vt:lpstr>
      <vt:lpstr>পাঠের সাথে সংযোগ স্থাপন</vt:lpstr>
      <vt:lpstr>দলীয় কাজ</vt:lpstr>
      <vt:lpstr>মূল্যায়ণ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PTI_DNJ</dc:creator>
  <cp:lastModifiedBy>Md. Abdul Wazed</cp:lastModifiedBy>
  <cp:revision>83</cp:revision>
  <dcterms:created xsi:type="dcterms:W3CDTF">2006-08-16T00:00:00Z</dcterms:created>
  <dcterms:modified xsi:type="dcterms:W3CDTF">2020-11-24T04:48:37Z</dcterms:modified>
</cp:coreProperties>
</file>