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1" r:id="rId5"/>
    <p:sldId id="262" r:id="rId6"/>
    <p:sldId id="275" r:id="rId7"/>
    <p:sldId id="258" r:id="rId8"/>
    <p:sldId id="270" r:id="rId9"/>
    <p:sldId id="266" r:id="rId10"/>
    <p:sldId id="268" r:id="rId11"/>
    <p:sldId id="260" r:id="rId12"/>
    <p:sldId id="273" r:id="rId13"/>
    <p:sldId id="261" r:id="rId14"/>
    <p:sldId id="263" r:id="rId15"/>
    <p:sldId id="264" r:id="rId16"/>
    <p:sldId id="274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</a:rPr>
              <a:t>স্বাগতম</a:t>
            </a:r>
            <a:r>
              <a:rPr lang="en-US" sz="6600" b="1" dirty="0" smtClean="0">
                <a:solidFill>
                  <a:srgbClr val="002060"/>
                </a:solidFill>
              </a:rPr>
              <a:t> </a:t>
            </a:r>
            <a:endParaRPr lang="en-US" sz="6600" b="1" dirty="0">
              <a:solidFill>
                <a:srgbClr val="002060"/>
              </a:solidFill>
            </a:endParaRPr>
          </a:p>
        </p:txBody>
      </p:sp>
      <p:pic>
        <p:nvPicPr>
          <p:cNvPr id="6" name="Content Placeholder 5" descr="Untitled picture.png 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24000"/>
            <a:ext cx="8305800" cy="5334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dirty="0" err="1" smtClean="0"/>
              <a:t>পানামা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নগরের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পথের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উত্তর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পাশে</a:t>
            </a:r>
            <a:r>
              <a:rPr lang="en-US" sz="2400" b="1" dirty="0" smtClean="0"/>
              <a:t> ৩১টি </a:t>
            </a:r>
            <a:r>
              <a:rPr lang="en-US" sz="2400" b="1" dirty="0" err="1" smtClean="0"/>
              <a:t>দক্ষিণ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পাশে</a:t>
            </a:r>
            <a:r>
              <a:rPr lang="en-US" sz="2400" b="1" dirty="0" smtClean="0"/>
              <a:t> ২১টি </a:t>
            </a:r>
            <a:r>
              <a:rPr lang="en-US" sz="2400" b="1" dirty="0" err="1" smtClean="0"/>
              <a:t>ইমারত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অনেক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ইমারত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সাজানো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রঙ্গিন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মোজাইকে</a:t>
            </a:r>
            <a:r>
              <a:rPr lang="en-US" sz="2400" b="1" dirty="0" smtClean="0"/>
              <a:t>  </a:t>
            </a:r>
            <a:endParaRPr lang="en-US" sz="2400" b="1" dirty="0"/>
          </a:p>
        </p:txBody>
      </p:sp>
      <p:pic>
        <p:nvPicPr>
          <p:cNvPr id="4" name="Content Placeholder 3" descr="itihas panam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752600"/>
            <a:ext cx="8229600" cy="42576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5400" b="1" dirty="0" err="1" smtClean="0"/>
              <a:t>একক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কাজ</a:t>
            </a:r>
            <a:r>
              <a:rPr lang="en-US" sz="5400" b="1" dirty="0" smtClean="0"/>
              <a:t> </a:t>
            </a:r>
            <a:endParaRPr lang="en-US" sz="5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err="1" smtClean="0"/>
              <a:t>প্রশ্নঃ</a:t>
            </a:r>
            <a:r>
              <a:rPr lang="en-US" dirty="0" smtClean="0"/>
              <a:t> ১। </a:t>
            </a:r>
            <a:r>
              <a:rPr lang="en-US" dirty="0" err="1" smtClean="0"/>
              <a:t>ঔপনিবেশিক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? </a:t>
            </a:r>
          </a:p>
          <a:p>
            <a:pPr>
              <a:buNone/>
            </a:pPr>
            <a:r>
              <a:rPr lang="en-US" dirty="0" smtClean="0"/>
              <a:t>প্রশ্নঃ২। </a:t>
            </a:r>
            <a:r>
              <a:rPr lang="en-US" dirty="0" err="1" smtClean="0"/>
              <a:t>প্রত্ন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অর্থ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err="1" smtClean="0"/>
              <a:t>আলোচনা</a:t>
            </a:r>
            <a:r>
              <a:rPr lang="en-US" b="1" dirty="0" smtClean="0"/>
              <a:t> </a:t>
            </a:r>
            <a:r>
              <a:rPr lang="en-US" b="1" dirty="0" err="1" smtClean="0"/>
              <a:t>করি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b="1" dirty="0" err="1" smtClean="0"/>
              <a:t>কার্জন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ইংরেজ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আমলে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তৈরি</a:t>
            </a:r>
            <a:r>
              <a:rPr lang="en-US" sz="2800" b="1" dirty="0" smtClean="0"/>
              <a:t> । </a:t>
            </a:r>
            <a:r>
              <a:rPr lang="en-US" sz="2800" b="1" dirty="0" err="1" smtClean="0"/>
              <a:t>বহুকাল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ধরে</a:t>
            </a:r>
            <a:r>
              <a:rPr lang="en-US" sz="2800" b="1" dirty="0" smtClean="0"/>
              <a:t> </a:t>
            </a:r>
          </a:p>
          <a:p>
            <a:pPr>
              <a:buNone/>
            </a:pPr>
            <a:r>
              <a:rPr lang="en-US" sz="2800" b="1" dirty="0" err="1" smtClean="0"/>
              <a:t>বিশ্ববিদ্যালয়ের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বিজ্ঞান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অনুষদের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অংশ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হিসেবে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ব্যবহৃত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হচ্ছে</a:t>
            </a:r>
            <a:r>
              <a:rPr lang="en-US" sz="2800" b="1" dirty="0" smtClean="0"/>
              <a:t>। </a:t>
            </a:r>
            <a:r>
              <a:rPr lang="en-US" sz="2800" b="1" dirty="0" err="1" smtClean="0"/>
              <a:t>জগন্নাথ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বিশ্ববিদ্যালয়ের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সামনে</a:t>
            </a:r>
            <a:r>
              <a:rPr lang="en-US" sz="2800" b="1" dirty="0" smtClean="0"/>
              <a:t> </a:t>
            </a:r>
          </a:p>
          <a:p>
            <a:pPr>
              <a:buNone/>
            </a:pPr>
            <a:r>
              <a:rPr lang="en-US" sz="2800" b="1" dirty="0" err="1" smtClean="0"/>
              <a:t>বাহাদুরশাহ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পার্ক</a:t>
            </a:r>
            <a:r>
              <a:rPr lang="en-US" sz="2800" b="1" dirty="0" smtClean="0"/>
              <a:t>। ১৮৫৭সালে </a:t>
            </a:r>
            <a:r>
              <a:rPr lang="en-US" sz="2800" b="1" dirty="0" err="1" smtClean="0"/>
              <a:t>সিপাহী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বিদ্রোহ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হয়</a:t>
            </a:r>
            <a:r>
              <a:rPr lang="en-US" sz="2800" b="1" dirty="0" smtClean="0"/>
              <a:t>।</a:t>
            </a:r>
          </a:p>
          <a:p>
            <a:pPr>
              <a:buNone/>
            </a:pPr>
            <a:r>
              <a:rPr lang="en-US" sz="2800" b="1" dirty="0" smtClean="0"/>
              <a:t>১৭৮১সালে </a:t>
            </a:r>
            <a:r>
              <a:rPr lang="en-US" sz="2800" b="1" dirty="0" err="1" smtClean="0"/>
              <a:t>আর্মেনিয়া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চার্জ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নির্মিত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হয়</a:t>
            </a:r>
            <a:r>
              <a:rPr lang="en-US" sz="2800" b="1" dirty="0" smtClean="0"/>
              <a:t>। </a:t>
            </a:r>
            <a:r>
              <a:rPr lang="en-US" sz="2800" b="1" dirty="0" err="1" smtClean="0"/>
              <a:t>ঢাকার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বুড়িগঙ্গার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নদীর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তীরে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আহসান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মঞ্জিল</a:t>
            </a:r>
            <a:r>
              <a:rPr lang="en-US" sz="2800" b="1" dirty="0" smtClean="0"/>
              <a:t>।  </a:t>
            </a:r>
            <a:r>
              <a:rPr lang="en-US" sz="2800" b="1" dirty="0" err="1" smtClean="0"/>
              <a:t>সর্দার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বাড়ি</a:t>
            </a:r>
            <a:r>
              <a:rPr lang="en-US" sz="2800" b="1" dirty="0" smtClean="0"/>
              <a:t> ১৯০১সালে </a:t>
            </a:r>
            <a:r>
              <a:rPr lang="en-US" sz="2800" b="1" dirty="0" err="1" smtClean="0"/>
              <a:t>তৈরি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হয়</a:t>
            </a:r>
            <a:r>
              <a:rPr lang="en-US" sz="2800" b="1" dirty="0" smtClean="0"/>
              <a:t> ২টি </a:t>
            </a:r>
            <a:r>
              <a:rPr lang="en-US" sz="2800" b="1" dirty="0" err="1" smtClean="0"/>
              <a:t>প্রাসাদ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নিয়ে</a:t>
            </a:r>
            <a:r>
              <a:rPr lang="en-US" sz="2800" b="1" dirty="0" smtClean="0"/>
              <a:t>।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জোড়ায়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2800" b="1" dirty="0" smtClean="0"/>
              <a:t>প্রশ্নঃ১। </a:t>
            </a:r>
            <a:r>
              <a:rPr lang="en-US" sz="2800" b="1" dirty="0" err="1" smtClean="0"/>
              <a:t>প্রত্ন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তত্বের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কয়েকটি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ইমারতের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নাম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লিখ</a:t>
            </a:r>
            <a:r>
              <a:rPr lang="en-US" sz="2800" b="1" dirty="0" smtClean="0"/>
              <a:t>।  </a:t>
            </a:r>
          </a:p>
          <a:p>
            <a:pPr>
              <a:buNone/>
            </a:pPr>
            <a:r>
              <a:rPr lang="en-US" sz="2400" b="1" dirty="0" smtClean="0"/>
              <a:t>প্রশ্নঃ২। </a:t>
            </a:r>
            <a:r>
              <a:rPr lang="en-US" sz="2400" b="1" dirty="0" err="1" smtClean="0"/>
              <a:t>প্রত্ন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তত্বের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কয়েকটি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ধর্মীয়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উপাসনার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নাম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লিখ</a:t>
            </a:r>
            <a:r>
              <a:rPr lang="en-US" sz="2400" b="1" dirty="0" smtClean="0"/>
              <a:t>। 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দলীয়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প্রশ্নঃ১। </a:t>
            </a:r>
            <a:r>
              <a:rPr lang="en-US" dirty="0" err="1" smtClean="0"/>
              <a:t>ঔপনিবেশিক</a:t>
            </a:r>
            <a:r>
              <a:rPr lang="en-US" dirty="0" smtClean="0"/>
              <a:t> </a:t>
            </a:r>
            <a:r>
              <a:rPr lang="en-US" dirty="0" err="1" smtClean="0"/>
              <a:t>যুগে</a:t>
            </a:r>
            <a:r>
              <a:rPr lang="en-US" dirty="0" smtClean="0"/>
              <a:t> ১টি </a:t>
            </a:r>
            <a:r>
              <a:rPr lang="en-US" dirty="0" err="1" smtClean="0"/>
              <a:t>যাদুঘরের</a:t>
            </a:r>
            <a:r>
              <a:rPr lang="en-US" dirty="0" smtClean="0"/>
              <a:t> </a:t>
            </a:r>
            <a:r>
              <a:rPr lang="en-US" dirty="0" err="1" smtClean="0"/>
              <a:t>বিবরণ</a:t>
            </a:r>
            <a:r>
              <a:rPr lang="en-US" dirty="0" smtClean="0"/>
              <a:t> </a:t>
            </a:r>
            <a:r>
              <a:rPr lang="en-US" dirty="0" err="1" smtClean="0"/>
              <a:t>দাও</a:t>
            </a:r>
            <a:r>
              <a:rPr lang="en-US" dirty="0" smtClean="0"/>
              <a:t> ।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মুল্যায়ন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প্রশ্নঃ১</a:t>
            </a:r>
            <a:r>
              <a:rPr lang="en-US" b="1" dirty="0" smtClean="0"/>
              <a:t>।আহসান </a:t>
            </a:r>
            <a:r>
              <a:rPr lang="en-US" b="1" dirty="0" err="1" smtClean="0"/>
              <a:t>মঞ্জিল</a:t>
            </a:r>
            <a:r>
              <a:rPr lang="en-US" b="1" dirty="0" smtClean="0"/>
              <a:t> </a:t>
            </a:r>
            <a:r>
              <a:rPr lang="en-US" b="1" dirty="0" err="1" smtClean="0"/>
              <a:t>কোথায়</a:t>
            </a:r>
            <a:r>
              <a:rPr lang="en-US" b="1" dirty="0" smtClean="0"/>
              <a:t> </a:t>
            </a:r>
            <a:r>
              <a:rPr lang="en-US" b="1" dirty="0" err="1" smtClean="0"/>
              <a:t>অবস্থিত</a:t>
            </a:r>
            <a:r>
              <a:rPr lang="en-US" b="1" dirty="0" smtClean="0"/>
              <a:t>? </a:t>
            </a:r>
          </a:p>
          <a:p>
            <a:pPr>
              <a:buNone/>
            </a:pPr>
            <a:r>
              <a:rPr lang="en-US" b="1" dirty="0" smtClean="0"/>
              <a:t>প্রশ্নঃ২। ১৭৫৭ </a:t>
            </a:r>
            <a:r>
              <a:rPr lang="en-US" b="1" dirty="0" err="1" smtClean="0"/>
              <a:t>সালে</a:t>
            </a:r>
            <a:r>
              <a:rPr lang="en-US" b="1" dirty="0" smtClean="0"/>
              <a:t> </a:t>
            </a:r>
            <a:r>
              <a:rPr lang="en-US" b="1" dirty="0" err="1" smtClean="0"/>
              <a:t>কি</a:t>
            </a:r>
            <a:r>
              <a:rPr lang="en-US" b="1" dirty="0" smtClean="0"/>
              <a:t> </a:t>
            </a:r>
            <a:r>
              <a:rPr lang="en-US" b="1" dirty="0" err="1" smtClean="0"/>
              <a:t>হয়</a:t>
            </a:r>
            <a:r>
              <a:rPr lang="en-US" b="1" dirty="0" smtClean="0"/>
              <a:t>? </a:t>
            </a:r>
          </a:p>
          <a:p>
            <a:pPr>
              <a:buNone/>
            </a:pPr>
            <a:r>
              <a:rPr lang="en-US" b="1" dirty="0" smtClean="0"/>
              <a:t>প্রশ্নঃ৩। </a:t>
            </a:r>
            <a:r>
              <a:rPr lang="en-US" b="1" dirty="0" err="1" smtClean="0"/>
              <a:t>মোগল</a:t>
            </a:r>
            <a:r>
              <a:rPr lang="en-US" b="1" dirty="0" smtClean="0"/>
              <a:t> </a:t>
            </a:r>
            <a:r>
              <a:rPr lang="en-US" b="1" dirty="0" err="1" smtClean="0"/>
              <a:t>সম্রাট</a:t>
            </a:r>
            <a:r>
              <a:rPr lang="en-US" b="1" dirty="0" smtClean="0"/>
              <a:t> </a:t>
            </a:r>
            <a:r>
              <a:rPr lang="en-US" b="1" dirty="0" err="1" smtClean="0"/>
              <a:t>বাহাদুর</a:t>
            </a:r>
            <a:r>
              <a:rPr lang="en-US" b="1" dirty="0" smtClean="0"/>
              <a:t> </a:t>
            </a:r>
            <a:r>
              <a:rPr lang="en-US" b="1" dirty="0" err="1" smtClean="0"/>
              <a:t>জাফরের</a:t>
            </a:r>
            <a:r>
              <a:rPr lang="en-US" b="1" dirty="0" smtClean="0"/>
              <a:t> </a:t>
            </a:r>
            <a:r>
              <a:rPr lang="en-US" b="1" dirty="0" err="1" smtClean="0"/>
              <a:t>নামে</a:t>
            </a:r>
            <a:r>
              <a:rPr lang="en-US" b="1" dirty="0" smtClean="0"/>
              <a:t> </a:t>
            </a:r>
            <a:r>
              <a:rPr lang="en-US" b="1" dirty="0" err="1" smtClean="0"/>
              <a:t>পার্কটির</a:t>
            </a:r>
            <a:r>
              <a:rPr lang="en-US" b="1" dirty="0" smtClean="0"/>
              <a:t> </a:t>
            </a:r>
            <a:r>
              <a:rPr lang="en-US" b="1" dirty="0" err="1" smtClean="0"/>
              <a:t>নাম</a:t>
            </a:r>
            <a:r>
              <a:rPr lang="en-US" b="1" dirty="0" smtClean="0"/>
              <a:t> </a:t>
            </a:r>
            <a:r>
              <a:rPr lang="en-US" b="1" dirty="0" err="1" smtClean="0"/>
              <a:t>কি</a:t>
            </a:r>
            <a:r>
              <a:rPr lang="en-US" b="1" dirty="0" smtClean="0"/>
              <a:t>?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err="1" smtClean="0"/>
              <a:t>বাড়ির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কাজ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প্রশ্নঃ১।ঢাকার </a:t>
            </a:r>
            <a:r>
              <a:rPr lang="en-US" dirty="0" err="1" smtClean="0"/>
              <a:t>বাইরের</a:t>
            </a:r>
            <a:r>
              <a:rPr lang="en-US" dirty="0" smtClean="0"/>
              <a:t> </a:t>
            </a:r>
            <a:r>
              <a:rPr lang="en-US" dirty="0" err="1" smtClean="0"/>
              <a:t>কয়েকটি</a:t>
            </a:r>
            <a:r>
              <a:rPr lang="en-US" dirty="0" smtClean="0"/>
              <a:t>  </a:t>
            </a:r>
            <a:r>
              <a:rPr lang="en-US" dirty="0" err="1" smtClean="0"/>
              <a:t>স্থাপত্যকীর্তি</a:t>
            </a:r>
            <a:r>
              <a:rPr lang="en-US" dirty="0" smtClean="0"/>
              <a:t> </a:t>
            </a:r>
            <a:r>
              <a:rPr lang="en-US" dirty="0" err="1" smtClean="0"/>
              <a:t>উল্লেখ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 err="1" smtClean="0"/>
              <a:t>ধন্যবাদ</a:t>
            </a:r>
            <a:r>
              <a:rPr lang="en-US" sz="6000" b="1" dirty="0" smtClean="0"/>
              <a:t> </a:t>
            </a:r>
            <a:endParaRPr lang="en-US" sz="6000" b="1" dirty="0"/>
          </a:p>
        </p:txBody>
      </p:sp>
      <p:pic>
        <p:nvPicPr>
          <p:cNvPr id="5" name="Content Placeholder 4" descr="tenor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524000"/>
            <a:ext cx="8229600" cy="4953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 err="1" smtClean="0"/>
              <a:t>পরিচিতি</a:t>
            </a:r>
            <a:r>
              <a:rPr lang="en-US" sz="6000" b="1" dirty="0" smtClean="0"/>
              <a:t> </a:t>
            </a:r>
            <a:endParaRPr lang="en-US" sz="6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dirty="0" err="1" smtClean="0"/>
              <a:t>শিক্ষক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/>
              <a:t>মোঃরুহুল</a:t>
            </a:r>
            <a:r>
              <a:rPr lang="en-US" b="1" dirty="0" smtClean="0"/>
              <a:t> </a:t>
            </a:r>
            <a:r>
              <a:rPr lang="en-US" b="1" dirty="0" err="1" smtClean="0"/>
              <a:t>আমিন</a:t>
            </a:r>
            <a:r>
              <a:rPr lang="en-US" b="1" dirty="0" smtClean="0"/>
              <a:t> </a:t>
            </a:r>
            <a:r>
              <a:rPr lang="en-US" b="1" dirty="0" err="1" smtClean="0"/>
              <a:t>খান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sz="2000" b="1" dirty="0" err="1" smtClean="0"/>
              <a:t>সহকারি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সুপার</a:t>
            </a:r>
            <a:r>
              <a:rPr lang="en-US" sz="2000" b="1" dirty="0" smtClean="0"/>
              <a:t> ,</a:t>
            </a:r>
            <a:r>
              <a:rPr lang="en-US" sz="1800" b="1" dirty="0" err="1" smtClean="0"/>
              <a:t>বালালি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বাঘমারা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খন্দকার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আব্দুর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রাজ্জাক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দাখিল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মাদ্রাসা-মদন</a:t>
            </a:r>
            <a:r>
              <a:rPr lang="en-US" sz="1800" b="1" dirty="0" smtClean="0"/>
              <a:t>- </a:t>
            </a:r>
            <a:r>
              <a:rPr lang="en-US" sz="1800" b="1" dirty="0" err="1" smtClean="0"/>
              <a:t>নেত্রকোণা</a:t>
            </a:r>
            <a:r>
              <a:rPr lang="en-US" sz="1800" b="1" dirty="0" smtClean="0"/>
              <a:t>। </a:t>
            </a:r>
            <a:endParaRPr lang="en-US" sz="1600" b="1" dirty="0" smtClean="0"/>
          </a:p>
          <a:p>
            <a:pPr>
              <a:buNone/>
            </a:pPr>
            <a:r>
              <a:rPr lang="en-US" sz="2000" b="1" dirty="0" err="1" smtClean="0"/>
              <a:t>মোবাইলঃ</a:t>
            </a:r>
            <a:r>
              <a:rPr lang="en-US" sz="2000" b="1" dirty="0" smtClean="0"/>
              <a:t> ০১৯২০৩৮১৪১৫ </a:t>
            </a:r>
            <a:endParaRPr lang="en-US" sz="2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en-US" dirty="0" err="1" smtClean="0"/>
              <a:t>শ্রেনিঃদাখিল</a:t>
            </a:r>
            <a:r>
              <a:rPr lang="en-US" dirty="0" smtClean="0"/>
              <a:t> ৮ম,বিষয়ঃবাংলাদেশওবিশ্বপরিচয় ,অধ্যায়ঃ৪র্থ </a:t>
            </a:r>
            <a:endParaRPr lang="en-US" dirty="0"/>
          </a:p>
        </p:txBody>
      </p:sp>
      <p:pic>
        <p:nvPicPr>
          <p:cNvPr id="11" name="Picture 10" descr="117104642_985446381904237_442274184876802378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962400"/>
            <a:ext cx="3886200" cy="2143124"/>
          </a:xfrm>
          <a:prstGeom prst="rect">
            <a:avLst/>
          </a:prstGeom>
        </p:spPr>
      </p:pic>
      <p:pic>
        <p:nvPicPr>
          <p:cNvPr id="9" name="Picture 8" descr="ptn1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505200"/>
            <a:ext cx="381000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/>
      <p:bldP spid="5" grpId="0" build="p" animBg="1"/>
      <p:bldP spid="10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 err="1" smtClean="0"/>
              <a:t>শিখনফল</a:t>
            </a:r>
            <a:r>
              <a:rPr lang="en-US" sz="6000" b="1" dirty="0" smtClean="0"/>
              <a:t>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2800" b="1" dirty="0" smtClean="0"/>
              <a:t>এ </a:t>
            </a:r>
            <a:r>
              <a:rPr lang="en-US" sz="2800" b="1" dirty="0" err="1" smtClean="0"/>
              <a:t>পাঠে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আমরা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যা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শিখব</a:t>
            </a:r>
            <a:r>
              <a:rPr lang="en-US" sz="2800" b="1" dirty="0" smtClean="0"/>
              <a:t> --- 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১।পত্ন </a:t>
            </a:r>
            <a:r>
              <a:rPr lang="en-US" sz="2400" b="1" dirty="0" err="1" smtClean="0"/>
              <a:t>সম্পদ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অর্থ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পুরানো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স্থাপত্যও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শিল্প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বলতে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পারব</a:t>
            </a:r>
            <a:r>
              <a:rPr lang="en-US" sz="2400" b="1" dirty="0" smtClean="0"/>
              <a:t> ।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২।ঔপনিবেশিক </a:t>
            </a:r>
            <a:r>
              <a:rPr lang="en-US" sz="2400" b="1" dirty="0" err="1" smtClean="0"/>
              <a:t>যুগে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নির্মিত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ধর্মীয়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ইমারত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সমুহের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বর্নণা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দিতে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পারব</a:t>
            </a:r>
            <a:r>
              <a:rPr lang="en-US" sz="2400" b="1" dirty="0" smtClean="0"/>
              <a:t>। 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৩। </a:t>
            </a:r>
            <a:r>
              <a:rPr lang="en-US" sz="2000" b="1" dirty="0" err="1" smtClean="0"/>
              <a:t>ঢাকা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শহেরর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উল্লেখযোগ্য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প্রাসাদের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নাম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উল্লেখ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পারব</a:t>
            </a:r>
            <a:r>
              <a:rPr lang="en-US" sz="2000" b="1" dirty="0" smtClean="0"/>
              <a:t>।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err="1" smtClean="0"/>
              <a:t>ঔপনিবেশিক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যুগে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পত্নতাত্বিকঐতিহ্য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কি</a:t>
            </a:r>
            <a:r>
              <a:rPr lang="en-US" sz="3200" b="1" dirty="0" smtClean="0"/>
              <a:t>? </a:t>
            </a:r>
            <a:br>
              <a:rPr lang="en-US" sz="3200" b="1" dirty="0" smtClean="0"/>
            </a:br>
            <a:r>
              <a:rPr lang="en-US" sz="3200" b="1" dirty="0" err="1" smtClean="0"/>
              <a:t>আলোচনা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করি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724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b="1" dirty="0" smtClean="0"/>
              <a:t>    </a:t>
            </a:r>
          </a:p>
          <a:p>
            <a:pPr>
              <a:buNone/>
            </a:pPr>
            <a:r>
              <a:rPr lang="en-US" sz="2800" b="1" dirty="0" err="1" smtClean="0"/>
              <a:t>কোন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দেশ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অন্যকোন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দেশের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উপর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আধিপত্য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বিস্তারের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মাধ্যমে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যে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শাসন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কার্য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পরিচালনা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দীর্ঘ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সময়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অতিবাহিত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তা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হলো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ঔপনিবেশিক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যুগ</a:t>
            </a:r>
            <a:r>
              <a:rPr lang="en-US" sz="2800" b="1" dirty="0" smtClean="0"/>
              <a:t>। </a:t>
            </a:r>
            <a:r>
              <a:rPr lang="en-US" sz="2800" b="1" dirty="0" err="1" smtClean="0"/>
              <a:t>পুরানো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দিনের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বিশেষ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কিছু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বর্তমান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দিনেরঐতিহ্য</a:t>
            </a:r>
            <a:r>
              <a:rPr lang="en-US" sz="2800" b="1" dirty="0" smtClean="0"/>
              <a:t>। </a:t>
            </a:r>
          </a:p>
          <a:p>
            <a:pPr>
              <a:buNone/>
            </a:pPr>
            <a:r>
              <a:rPr lang="en-US" sz="2800" b="1" dirty="0" smtClean="0"/>
              <a:t>১৭৫৭- ১৯৪৭-সাল </a:t>
            </a:r>
            <a:r>
              <a:rPr lang="en-US" sz="2800" b="1" dirty="0" err="1" smtClean="0"/>
              <a:t>ইংরেজ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শাসনামলই</a:t>
            </a:r>
            <a:r>
              <a:rPr lang="en-US" sz="2800" b="1" dirty="0" smtClean="0"/>
              <a:t> </a:t>
            </a:r>
            <a:r>
              <a:rPr lang="en-US" sz="2400" b="1" dirty="0" err="1" smtClean="0"/>
              <a:t>ঔপনিবেশিক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যুগ</a:t>
            </a:r>
            <a:r>
              <a:rPr lang="en-US" sz="2400" b="1" dirty="0" smtClean="0"/>
              <a:t>।  </a:t>
            </a:r>
            <a:r>
              <a:rPr lang="en-US" sz="2400" b="1" dirty="0" err="1" smtClean="0"/>
              <a:t>পত্ন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অর্থ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পুরানো</a:t>
            </a:r>
            <a:r>
              <a:rPr lang="en-US" sz="2400" b="1" dirty="0" smtClean="0"/>
              <a:t> । </a:t>
            </a:r>
            <a:r>
              <a:rPr lang="en-US" sz="2400" b="1" dirty="0" err="1" smtClean="0"/>
              <a:t>সে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আমলের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অনেক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ইমারত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স্থাপত্য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ছিল।যেমনঃ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বাহাদূরশাহ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পার্ক,কার্জন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হল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লক্ষীবাজার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মসজিদ,চিনি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টিকরি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মসজিদ</a:t>
            </a:r>
            <a:r>
              <a:rPr lang="en-US" sz="2400" b="1" dirty="0" smtClean="0"/>
              <a:t>,  </a:t>
            </a:r>
            <a:r>
              <a:rPr lang="en-US" sz="2400" b="1" dirty="0" err="1" smtClean="0"/>
              <a:t>কালি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মন্দির,আর্মেনিয়ান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গীর্জা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ভিক্টোরিয়া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পার্ক,জাতীয়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জাদুঘর</a:t>
            </a:r>
            <a:r>
              <a:rPr lang="en-US" sz="2400" b="1" dirty="0" smtClean="0"/>
              <a:t> ,</a:t>
            </a:r>
            <a:r>
              <a:rPr lang="en-US" sz="2400" b="1" dirty="0" err="1" smtClean="0"/>
              <a:t>পানামা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শহর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সরদার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বাড়ি,আহসান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মঞ্জিল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ইত্যাদি</a:t>
            </a:r>
            <a:r>
              <a:rPr lang="en-US" sz="2400" b="1" dirty="0" smtClean="0"/>
              <a:t> ।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b="1" dirty="0" err="1" smtClean="0"/>
              <a:t>ঔপনিবেশিক</a:t>
            </a:r>
            <a:r>
              <a:rPr lang="en-US" b="1" dirty="0" smtClean="0"/>
              <a:t> </a:t>
            </a:r>
            <a:r>
              <a:rPr lang="en-US" b="1" dirty="0" err="1" smtClean="0"/>
              <a:t>যুগে</a:t>
            </a:r>
            <a:r>
              <a:rPr lang="en-US" b="1" dirty="0" smtClean="0"/>
              <a:t> </a:t>
            </a:r>
            <a:r>
              <a:rPr lang="en-US" b="1" dirty="0" err="1" smtClean="0"/>
              <a:t>ধর্মীয়</a:t>
            </a:r>
            <a:r>
              <a:rPr lang="en-US" b="1" dirty="0" smtClean="0"/>
              <a:t> </a:t>
            </a:r>
            <a:r>
              <a:rPr lang="en-US" b="1" dirty="0" err="1" smtClean="0"/>
              <a:t>স্থাপত্য</a:t>
            </a:r>
            <a:r>
              <a:rPr lang="en-US" b="1" dirty="0" smtClean="0"/>
              <a:t>   </a:t>
            </a:r>
            <a:endParaRPr lang="en-US" b="1" dirty="0"/>
          </a:p>
        </p:txBody>
      </p:sp>
      <p:pic>
        <p:nvPicPr>
          <p:cNvPr id="4" name="Content Placeholder 3" descr="লক্ষি মসজিদ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1524000"/>
            <a:ext cx="8382000" cy="2743200"/>
          </a:xfrm>
        </p:spPr>
      </p:pic>
      <p:pic>
        <p:nvPicPr>
          <p:cNvPr id="7" name="Content Placeholder 3" descr="kali mondi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495800"/>
            <a:ext cx="3657600" cy="2362200"/>
          </a:xfrm>
          <a:prstGeom prst="rect">
            <a:avLst/>
          </a:prstGeom>
        </p:spPr>
      </p:pic>
      <p:pic>
        <p:nvPicPr>
          <p:cNvPr id="8" name="Picture 2" descr="C:\Users\SM Computer\Desktop\rak\ররমেনিয়া গির্জা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4343400"/>
            <a:ext cx="42672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এটা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6" name="Content Placeholder 5" descr="আহসান মঞ্জিল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981200"/>
            <a:ext cx="7696200" cy="4038600"/>
          </a:xfrm>
        </p:spPr>
      </p:pic>
      <p:sp>
        <p:nvSpPr>
          <p:cNvPr id="5" name="TextBox 4"/>
          <p:cNvSpPr txBox="1"/>
          <p:nvPr/>
        </p:nvSpPr>
        <p:spPr>
          <a:xfrm>
            <a:off x="2743200" y="4419600"/>
            <a:ext cx="3185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আহসান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মঞ্জিল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 err="1" smtClean="0"/>
              <a:t>এগুলো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কি</a:t>
            </a:r>
            <a:r>
              <a:rPr lang="en-US" sz="5400" b="1" dirty="0" smtClean="0"/>
              <a:t>? </a:t>
            </a:r>
            <a:endParaRPr lang="en-US" sz="5400" b="1" dirty="0"/>
          </a:p>
        </p:txBody>
      </p:sp>
      <p:pic>
        <p:nvPicPr>
          <p:cNvPr id="1026" name="Picture 2" descr="C:\Users\SM Computer\Desktop\rak\karjon ho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24000"/>
            <a:ext cx="4114800" cy="4191000"/>
          </a:xfrm>
          <a:prstGeom prst="rect">
            <a:avLst/>
          </a:prstGeom>
          <a:noFill/>
        </p:spPr>
      </p:pic>
      <p:pic>
        <p:nvPicPr>
          <p:cNvPr id="5" name="Content Placeholder 3" descr="vikTOriYa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0"/>
            <a:ext cx="4191000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943600"/>
            <a:ext cx="789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b="1" dirty="0" smtClean="0"/>
              <a:t>১৯শতকের </a:t>
            </a:r>
            <a:r>
              <a:rPr lang="en-US" b="1" dirty="0" err="1" smtClean="0"/>
              <a:t>মাঝামাঝি</a:t>
            </a:r>
            <a:r>
              <a:rPr lang="en-US" b="1" dirty="0" smtClean="0"/>
              <a:t> </a:t>
            </a:r>
            <a:r>
              <a:rPr lang="en-US" b="1" dirty="0" err="1" smtClean="0"/>
              <a:t>নওয়াব</a:t>
            </a:r>
            <a:r>
              <a:rPr lang="en-US" b="1" dirty="0" smtClean="0"/>
              <a:t> </a:t>
            </a:r>
            <a:r>
              <a:rPr lang="en-US" b="1" dirty="0" err="1" smtClean="0"/>
              <a:t>আব্দুল</a:t>
            </a:r>
            <a:r>
              <a:rPr lang="en-US" b="1" dirty="0" smtClean="0"/>
              <a:t> </a:t>
            </a:r>
            <a:r>
              <a:rPr lang="en-US" b="1" dirty="0" err="1" smtClean="0"/>
              <a:t>গণি</a:t>
            </a:r>
            <a:r>
              <a:rPr lang="en-US" b="1" dirty="0" smtClean="0"/>
              <a:t> </a:t>
            </a:r>
            <a:r>
              <a:rPr lang="en-US" b="1" dirty="0" err="1" smtClean="0"/>
              <a:t>ভিক্টোরিয়া</a:t>
            </a:r>
            <a:r>
              <a:rPr lang="en-US" b="1" dirty="0" smtClean="0"/>
              <a:t> </a:t>
            </a:r>
            <a:r>
              <a:rPr lang="en-US" b="1" dirty="0" err="1" smtClean="0"/>
              <a:t>পার্ক</a:t>
            </a:r>
            <a:r>
              <a:rPr lang="en-US" b="1" dirty="0" smtClean="0"/>
              <a:t> </a:t>
            </a:r>
            <a:r>
              <a:rPr lang="en-US" b="1" dirty="0" err="1" smtClean="0"/>
              <a:t>তৈরি</a:t>
            </a:r>
            <a:r>
              <a:rPr lang="en-US" b="1" dirty="0" smtClean="0"/>
              <a:t> </a:t>
            </a:r>
            <a:r>
              <a:rPr lang="en-US" b="1" dirty="0" err="1" smtClean="0"/>
              <a:t>করেন</a:t>
            </a:r>
            <a:r>
              <a:rPr lang="en-US" b="1" dirty="0" smtClean="0"/>
              <a:t>  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6334780"/>
            <a:ext cx="7835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১৯১৫সালে </a:t>
            </a:r>
            <a:r>
              <a:rPr lang="en-US" sz="2800" b="1" dirty="0" err="1" smtClean="0">
                <a:solidFill>
                  <a:srgbClr val="002060"/>
                </a:solidFill>
              </a:rPr>
              <a:t>ইংরেজরা</a:t>
            </a:r>
            <a:r>
              <a:rPr lang="en-US" sz="2800" b="1" dirty="0" smtClean="0">
                <a:solidFill>
                  <a:srgbClr val="002060"/>
                </a:solidFill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</a:rPr>
              <a:t>কার্জন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হল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নির্মাণ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করেন</a:t>
            </a:r>
            <a:r>
              <a:rPr lang="en-US" sz="2800" b="1" dirty="0" smtClean="0">
                <a:solidFill>
                  <a:srgbClr val="002060"/>
                </a:solidFill>
              </a:rPr>
              <a:t>  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6" grpId="0"/>
      <p:bldP spid="6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/>
              <a:t>ছবি</a:t>
            </a:r>
            <a:r>
              <a:rPr lang="en-US" b="1" dirty="0" smtClean="0"/>
              <a:t> </a:t>
            </a:r>
            <a:r>
              <a:rPr lang="en-US" b="1" dirty="0" err="1" smtClean="0"/>
              <a:t>দেখে</a:t>
            </a:r>
            <a:r>
              <a:rPr lang="en-US" b="1" dirty="0" smtClean="0"/>
              <a:t> </a:t>
            </a:r>
            <a:r>
              <a:rPr lang="en-US" b="1" dirty="0" err="1" smtClean="0"/>
              <a:t>বল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b="1" dirty="0" err="1" smtClean="0"/>
              <a:t>পানামা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নগর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সরদার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বাড়ি,জাতীয়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জাদুঘর</a:t>
            </a:r>
            <a:r>
              <a:rPr lang="en-US" sz="3000" b="1" dirty="0" smtClean="0"/>
              <a:t> </a:t>
            </a:r>
            <a:endParaRPr lang="en-US" sz="3000" b="1" dirty="0"/>
          </a:p>
        </p:txBody>
      </p:sp>
      <p:pic>
        <p:nvPicPr>
          <p:cNvPr id="4" name="Content Placeholder 3" descr="panam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4267200" cy="1981200"/>
          </a:xfrm>
          <a:prstGeom prst="rect">
            <a:avLst/>
          </a:prstGeom>
        </p:spPr>
      </p:pic>
      <p:pic>
        <p:nvPicPr>
          <p:cNvPr id="6" name="Content Placeholder 3" descr="sorrdar bar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24000"/>
            <a:ext cx="3962400" cy="2057400"/>
          </a:xfrm>
          <a:prstGeom prst="rect">
            <a:avLst/>
          </a:prstGeom>
        </p:spPr>
      </p:pic>
      <p:pic>
        <p:nvPicPr>
          <p:cNvPr id="7" name="Content Placeholder 3" descr="jadugh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581400"/>
            <a:ext cx="8305800" cy="2011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err="1" smtClean="0"/>
              <a:t>পানামা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নগর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  <p:pic>
        <p:nvPicPr>
          <p:cNvPr id="8" name="Content Placeholder 7" descr="পানাম্র ইতিহাস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00200"/>
            <a:ext cx="8382000" cy="4343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336</Words>
  <Application>Microsoft Office PowerPoint</Application>
  <PresentationFormat>On-screen Show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স্বাগতম </vt:lpstr>
      <vt:lpstr>পরিচিতি </vt:lpstr>
      <vt:lpstr>শিখনফল </vt:lpstr>
      <vt:lpstr>ঔপনিবেশিক যুগে পত্নতাত্বিকঐতিহ্য কি?  আলোচনা করি </vt:lpstr>
      <vt:lpstr>ঔপনিবেশিক যুগে ধর্মীয় স্থাপত্য   </vt:lpstr>
      <vt:lpstr>এটা কি? </vt:lpstr>
      <vt:lpstr>এগুলো কি? </vt:lpstr>
      <vt:lpstr>ছবি দেখে বল </vt:lpstr>
      <vt:lpstr>পানামা নগর </vt:lpstr>
      <vt:lpstr>পানামা নগরের পথের উত্তর পাশে ৩১টি দক্ষিণ পাশে ২১টি ইমারত অনেক ইমারত সাজানো রঙ্গিন মোজাইকে  </vt:lpstr>
      <vt:lpstr>একক কাজ </vt:lpstr>
      <vt:lpstr>আলোচনা করি </vt:lpstr>
      <vt:lpstr>জোড়ায় কাজ </vt:lpstr>
      <vt:lpstr>দলীয় কাজ </vt:lpstr>
      <vt:lpstr>মুল্যায়ন </vt:lpstr>
      <vt:lpstr>বাড়ির কাজ </vt:lpstr>
      <vt:lpstr>ধন্যবাদ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Ashraf Khan</dc:creator>
  <cp:lastModifiedBy>SM Computer</cp:lastModifiedBy>
  <cp:revision>175</cp:revision>
  <dcterms:created xsi:type="dcterms:W3CDTF">2006-08-16T00:00:00Z</dcterms:created>
  <dcterms:modified xsi:type="dcterms:W3CDTF">2020-11-23T14:06:20Z</dcterms:modified>
</cp:coreProperties>
</file>