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7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6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7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0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7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2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5221-58C3-494A-9D56-6CCAEBDB81F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0638-3BAF-4D72-A446-F7DF531F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0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29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701988"/>
            <a:ext cx="84249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welcome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4232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79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12474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ইহুদিদের বিশাসঘাতকতাঃ </a:t>
            </a:r>
          </a:p>
          <a:p>
            <a:r>
              <a:rPr lang="bn-IN" sz="3200" smtClean="0"/>
              <a:t>মদিনাই ইহুদি সম্প্রদায় মহাম্মদ( স)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05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324528" cy="659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মূল্যায়নঃ </a:t>
            </a:r>
          </a:p>
          <a:p>
            <a:r>
              <a:rPr lang="bn-IN" sz="5400" dirty="0" smtClean="0"/>
              <a:t>১। কতসালে বদর হয়ে ছিল ?</a:t>
            </a:r>
          </a:p>
          <a:p>
            <a:r>
              <a:rPr lang="bn-IN" sz="5400" dirty="0" smtClean="0"/>
              <a:t> ২।বদর কী ?</a:t>
            </a:r>
          </a:p>
          <a:p>
            <a:r>
              <a:rPr lang="bn-IN" sz="5400" dirty="0" smtClean="0"/>
              <a:t> ৩।বদর যুদেধর শহিদের সংখ্যা কত 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544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908720"/>
            <a:ext cx="791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বাড়ির কাজঃ </a:t>
            </a:r>
          </a:p>
          <a:p>
            <a:r>
              <a:rPr lang="bn-IN" sz="6000" dirty="0" smtClean="0"/>
              <a:t>বদরে যুদের কয়েকটি কারণ লিখে আনবে 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158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7056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57972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আল্লাহ হাফেজ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636912"/>
            <a:ext cx="87129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/>
              <a:t>    ধন্যবাদ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5844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466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741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7739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57250"/>
            <a:ext cx="3131840" cy="2513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2360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85725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5536" y="2413338"/>
            <a:ext cx="6462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/>
              <a:t>শিক্ষক পরিচিতি </a:t>
            </a:r>
          </a:p>
          <a:p>
            <a:r>
              <a:rPr lang="bn-IN" sz="2800" dirty="0"/>
              <a:t>মোঃ ফাইজুর রহমান</a:t>
            </a:r>
          </a:p>
          <a:p>
            <a:r>
              <a:rPr lang="bn-IN" sz="2800" dirty="0"/>
              <a:t>প্রভাষক- ইসলামের ইতিহাস ও সংসকৃতি</a:t>
            </a:r>
          </a:p>
          <a:p>
            <a:r>
              <a:rPr lang="bn-IN" sz="2800" dirty="0"/>
              <a:t>হাজি আবেদ আলি কলেজ</a:t>
            </a:r>
          </a:p>
          <a:p>
            <a:r>
              <a:rPr lang="bn-IN" sz="2800" dirty="0"/>
              <a:t>নরসিংদী</a:t>
            </a:r>
          </a:p>
          <a:p>
            <a:r>
              <a:rPr lang="bn-IN" sz="2800" dirty="0"/>
              <a:t>বিষয়- ইসলামের ইতিহাস ও সংসকৃতি</a:t>
            </a:r>
          </a:p>
          <a:p>
            <a:r>
              <a:rPr lang="bn-IN" sz="2800" dirty="0"/>
              <a:t>মোবাইল-০১৮৮৫৫২৯০১১,০১৯১৭০২৬২৫২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41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5" y="-116548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68" y="2690336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/>
              <a:t>০পাঠ পরিচিতি –</a:t>
            </a:r>
          </a:p>
          <a:p>
            <a:r>
              <a:rPr lang="bn-IN" sz="4000" dirty="0"/>
              <a:t>বিষয়ঃইসলামের ইতিহাস ও সংসকৃতি</a:t>
            </a:r>
          </a:p>
          <a:p>
            <a:r>
              <a:rPr lang="bn-IN" sz="4000" dirty="0"/>
              <a:t>সময়ঃ৪০ মিনিট,অধ্যায়- ২য়</a:t>
            </a:r>
          </a:p>
          <a:p>
            <a:r>
              <a:rPr lang="bn-IN" sz="4000" dirty="0"/>
              <a:t> শ্রেণিঃএকাদশ</a:t>
            </a:r>
          </a:p>
          <a:p>
            <a:r>
              <a:rPr lang="bn-IN" sz="4000" dirty="0" smtClean="0"/>
              <a:t>তারিখঃ১১/১১/২০২০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8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23753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6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8" y="-57262"/>
            <a:ext cx="95405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224" y="670248"/>
            <a:ext cx="8532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         পূর্ব  </a:t>
            </a:r>
            <a:r>
              <a:rPr lang="bn-IN" sz="4400" dirty="0"/>
              <a:t>জ্ঞান </a:t>
            </a:r>
            <a:r>
              <a:rPr lang="bn-IN" sz="4400" dirty="0" smtClean="0"/>
              <a:t>যাচাইঃ 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3497350" cy="3182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116798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ইসলাম পূর্ব যুগে কতটি যুদধ হয়েছিল ?</a:t>
            </a:r>
          </a:p>
          <a:p>
            <a:r>
              <a:rPr lang="bn-IN" sz="2800" dirty="0" smtClean="0"/>
              <a:t>কয়েককি যুদধের নাম বল ?</a:t>
            </a:r>
          </a:p>
          <a:p>
            <a:r>
              <a:rPr lang="bn-IN" sz="2800" dirty="0" smtClean="0"/>
              <a:t>৩। বদর কী ?</a:t>
            </a:r>
          </a:p>
          <a:p>
            <a:r>
              <a:rPr lang="bn-IN" sz="2800" dirty="0" smtClean="0"/>
              <a:t>৪। রাসূল( স) কতটি যুদধে  অংশ গ্রহণ করেছিলেন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84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পাঠ ঘোষণাঃ </a:t>
            </a:r>
          </a:p>
          <a:p>
            <a:r>
              <a:rPr lang="bn-IN" sz="8000" dirty="0" smtClean="0"/>
              <a:t>বদরের যুদধ কারণ ও ঘটনা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742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" y="116632"/>
            <a:ext cx="9143999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শিখন ফলঃ -----------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700808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 মহানবি (স) এর সময়ে বদরের যুদধের কারণ ব্যাখ্যা করতে পারবে 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11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788" y="545441"/>
            <a:ext cx="82809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পাঠ উপস্থাপনঃ </a:t>
            </a:r>
          </a:p>
          <a:p>
            <a:r>
              <a:rPr lang="bn-IN" sz="3200" dirty="0" smtClean="0"/>
              <a:t> বদরের যুদেধর কারণঃ</a:t>
            </a:r>
          </a:p>
          <a:p>
            <a:r>
              <a:rPr lang="bn-IN" sz="3200" dirty="0" smtClean="0"/>
              <a:t>   ১।মক্কার কুরাইশদের শএু্তা- মক্কার হযরত মুহাম্মাদ (স) এর ইসলাম প্রচারিত হলে কুরাইশরা এটিকে অঙুরে বিনস্ট করার চেস্টা করে । তাদের চস্টা ব্যথ হয় । ৬২২ খ্রিষটদবে মহাম্মাদ (স) মদিনাই হিজরত করার পর মাএ দুই বছরের মধ্যে ইসলাম ধম ব্যাপক প্রসার লাভ করে ।সেখানে ইসলামি রাষট্র পতিষ্টত হলে কুরাশরা ভীষনভাবে ঈষানিবত হয়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02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38964"/>
            <a:ext cx="9577064" cy="70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92" y="105273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আব্দুল্লাহ ইবনে উবাইর ষড়যনএঃ </a:t>
            </a:r>
          </a:p>
          <a:p>
            <a:r>
              <a:rPr lang="bn-IN" sz="3200" dirty="0" smtClean="0"/>
              <a:t>খায়রাজ গোএের নেতা আব্দুল্লাহ ইবনে উবাই মদিনার একজন প্রভাবশালী ব্যাকিত ছিল । তার আশা ছিল মদিনার ভবিষ্যৎ শাসক হওয়ার । মহানবি( স) এর মদিনায় হিজরতের পর আব্দুল্লাহ ইবনে উবাই এর শাসক হওয়ার সেই আশা ধূলিসাৎ হয়ে যায়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24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247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</cp:revision>
  <dcterms:created xsi:type="dcterms:W3CDTF">2020-11-15T00:00:22Z</dcterms:created>
  <dcterms:modified xsi:type="dcterms:W3CDTF">2020-11-23T15:13:47Z</dcterms:modified>
</cp:coreProperties>
</file>