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967" y="609600"/>
            <a:ext cx="5929313" cy="5257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n-IN" sz="9600" dirty="0" smtClean="0"/>
              <a:t>স্বাগতম</a:t>
            </a:r>
            <a:endParaRPr lang="en-US" sz="9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3070"/>
            <a:ext cx="8915400" cy="6494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838200"/>
            <a:ext cx="868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/>
              <a:t> </a:t>
            </a:r>
            <a:r>
              <a:rPr lang="bn-IN" sz="16600" smtClean="0"/>
              <a:t>স্বাগতম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159953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372600" cy="708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066800"/>
            <a:ext cx="922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bn-IN" sz="4000" dirty="0" smtClean="0"/>
              <a:t>মূল্যায়নঃ </a:t>
            </a:r>
          </a:p>
          <a:p>
            <a:r>
              <a:rPr lang="bn-IN" sz="4000" dirty="0" smtClean="0"/>
              <a:t>ক। শেখ বা গোএ প্রধান কি ?</a:t>
            </a:r>
          </a:p>
          <a:p>
            <a:r>
              <a:rPr lang="bn-IN" sz="4000" dirty="0" smtClean="0"/>
              <a:t>খ। আল মালা কি ?</a:t>
            </a:r>
          </a:p>
          <a:p>
            <a:r>
              <a:rPr lang="bn-IN" sz="4000" dirty="0" smtClean="0"/>
              <a:t>গ। নৈতিক অবক্ষয় কাকে বলে ?</a:t>
            </a:r>
          </a:p>
          <a:p>
            <a:r>
              <a:rPr lang="bn-IN" sz="4000" dirty="0" smtClean="0"/>
              <a:t>ঘ। কুসী প্রথা কী ?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4699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800" cy="5867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762000"/>
            <a:ext cx="495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 smtClean="0"/>
              <a:t>বাড়ির </a:t>
            </a:r>
            <a:r>
              <a:rPr lang="bn-IN" sz="2400" dirty="0"/>
              <a:t>কাজঃ </a:t>
            </a:r>
          </a:p>
          <a:p>
            <a:r>
              <a:rPr lang="bn-IN" sz="2400" dirty="0"/>
              <a:t>প্রাক- ইসলামি আরবের নারীদের অব্যসথান নিয়ে একটি ছক তৈরী কর 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9276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" y="-152400"/>
            <a:ext cx="9143999" cy="7238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533400"/>
            <a:ext cx="89153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/>
              <a:t>আল্লাহ হাফেজ</a:t>
            </a:r>
            <a:endParaRPr lang="en-US" sz="88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467099"/>
            <a:ext cx="9296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 smtClean="0"/>
              <a:t>ধন্যবাদ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302406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918318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921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9601200" cy="6858000"/>
          </a:xfrm>
        </p:spPr>
        <p:txBody>
          <a:bodyPr/>
          <a:lstStyle/>
          <a:p>
            <a:r>
              <a:rPr lang="bn-IN" dirty="0" smtClean="0"/>
              <a:t>শিক্ষক পরিচিতি</a:t>
            </a:r>
          </a:p>
          <a:p>
            <a:r>
              <a:rPr lang="bn-IN" dirty="0" smtClean="0"/>
              <a:t>মোঃ ফাইজুর রহমান</a:t>
            </a:r>
          </a:p>
          <a:p>
            <a:r>
              <a:rPr lang="bn-IN" dirty="0" smtClean="0"/>
              <a:t>প্রভাষক,হাজী আবেদ আলী কলেজ। নরিসংদী</a:t>
            </a:r>
          </a:p>
          <a:p>
            <a:r>
              <a:rPr lang="bn-IN" dirty="0" smtClean="0"/>
              <a:t>মোবাইল.০১৮৮৫৫২৯০১১</a:t>
            </a:r>
            <a:r>
              <a:rPr lang="en-SG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05001"/>
            <a:ext cx="2992582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2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 smtClean="0"/>
              <a:t>পাঠ পরিচিতিঃ</a:t>
            </a:r>
          </a:p>
          <a:p>
            <a:r>
              <a:rPr lang="bn-IN" dirty="0" smtClean="0"/>
              <a:t>বিষয়ঃইসলামের ইতিহাস ও সংসকৃতি</a:t>
            </a:r>
          </a:p>
          <a:p>
            <a:r>
              <a:rPr lang="bn-IN" dirty="0" smtClean="0"/>
              <a:t>সময়ঃ৪০মিনিট </a:t>
            </a:r>
          </a:p>
          <a:p>
            <a:r>
              <a:rPr lang="bn-IN" dirty="0" smtClean="0"/>
              <a:t>অধ্যায়ঃতয় </a:t>
            </a:r>
          </a:p>
          <a:p>
            <a:r>
              <a:rPr lang="bn-IN" dirty="0" smtClean="0"/>
              <a:t>শেণিঃএকাদশ </a:t>
            </a:r>
          </a:p>
          <a:p>
            <a:r>
              <a:rPr lang="bn-IN" smtClean="0"/>
              <a:t>তারিখঃ১০/১১/২০২০</a:t>
            </a:r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02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90678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24000" y="13716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পূব পাঠের  জ্ঞান যাচাই</a:t>
            </a:r>
          </a:p>
          <a:p>
            <a:r>
              <a:rPr lang="bn-IN" dirty="0" smtClean="0"/>
              <a:t>ক। আইয়ামে জাহেলিয়া বলতে কি বোঝায় ?</a:t>
            </a:r>
          </a:p>
          <a:p>
            <a:r>
              <a:rPr lang="bn-IN" dirty="0" smtClean="0"/>
              <a:t>খ। শেখ বা গোএ প্রধান  কী ?</a:t>
            </a:r>
          </a:p>
          <a:p>
            <a:r>
              <a:rPr lang="bn-IN" dirty="0" smtClean="0"/>
              <a:t>গ। আল মালা কী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1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69273"/>
            <a:ext cx="9144000" cy="701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9144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পূব জ্ঞান যাচাই</a:t>
            </a:r>
          </a:p>
          <a:p>
            <a:r>
              <a:rPr lang="bn-IN" dirty="0" smtClean="0"/>
              <a:t>ক। ইহুদি কারা ?</a:t>
            </a:r>
          </a:p>
          <a:p>
            <a:r>
              <a:rPr lang="bn-IN" dirty="0" smtClean="0"/>
              <a:t>খ। কাবা ঘর কোথায় 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04800"/>
            <a:ext cx="5029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9154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" y="1537855"/>
            <a:ext cx="8534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পাঠ ঘোষণা –</a:t>
            </a:r>
          </a:p>
          <a:p>
            <a:r>
              <a:rPr lang="bn-IN" sz="3200" dirty="0" smtClean="0"/>
              <a:t>আরবের রাজনৈতিক ও সামাজিক অবসথা</a:t>
            </a:r>
          </a:p>
          <a:p>
            <a:r>
              <a:rPr lang="bn-IN" sz="5400" dirty="0" smtClean="0"/>
              <a:t>  </a:t>
            </a:r>
            <a:r>
              <a:rPr lang="bn-IN" sz="3200" dirty="0" smtClean="0"/>
              <a:t>ক</a:t>
            </a:r>
            <a:r>
              <a:rPr lang="bn-IN" sz="3600" dirty="0" smtClean="0"/>
              <a:t>। আরবের কতটি সংঘাত হয়েছিল ?</a:t>
            </a:r>
          </a:p>
          <a:p>
            <a:r>
              <a:rPr lang="bn-IN" sz="3200" dirty="0" smtClean="0"/>
              <a:t>   খ মালা আলকি? ব্যাখ্যা কর ।</a:t>
            </a:r>
          </a:p>
          <a:p>
            <a:r>
              <a:rPr lang="bn-IN" sz="3200" dirty="0" smtClean="0"/>
              <a:t>   গ।নামাজিক অবসথার গুরতর লেখো া </a:t>
            </a:r>
          </a:p>
          <a:p>
            <a:r>
              <a:rPr lang="bn-IN" sz="5400" dirty="0" smtClean="0"/>
              <a:t> 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6447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2327" y="803564"/>
            <a:ext cx="617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শিখন ফল -------</a:t>
            </a:r>
          </a:p>
          <a:p>
            <a:r>
              <a:rPr lang="bn-IN" sz="2400" dirty="0" smtClean="0"/>
              <a:t>এ  পাঠ থেকে আমরা ইসলাম পূব যুগে আরবের রাজনৈতিন অবসহা জানতে পারব ।</a:t>
            </a:r>
          </a:p>
          <a:p>
            <a:r>
              <a:rPr lang="bn-IN" sz="2400" dirty="0" smtClean="0"/>
              <a:t>ক। গোএীয় শাসন ব্যবসথা ।</a:t>
            </a:r>
          </a:p>
          <a:p>
            <a:r>
              <a:rPr lang="bn-IN" sz="2400" smtClean="0"/>
              <a:t>প্রাক- ইসলামী আরবের কেনদীয়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80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304800"/>
            <a:ext cx="9067800" cy="861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685800"/>
            <a:ext cx="8458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পাঠ উপান্থাপনঃ </a:t>
            </a:r>
            <a:r>
              <a:rPr lang="bn-IN" dirty="0" smtClean="0"/>
              <a:t>;	</a:t>
            </a:r>
          </a:p>
          <a:p>
            <a:r>
              <a:rPr lang="bn-IN" sz="3200" dirty="0" smtClean="0"/>
              <a:t>ক। একক কাজ;</a:t>
            </a:r>
          </a:p>
          <a:p>
            <a:r>
              <a:rPr lang="bn-IN" sz="3200" dirty="0" smtClean="0"/>
              <a:t>আল মালার বা রাজনৈতিক সংগঠনের দাপ্তরিক নামগুলো লেখএবং ছবি আকারে লেখো ।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31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172</Words>
  <Application>Microsoft Office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ICT-07</dc:creator>
  <cp:lastModifiedBy>HP</cp:lastModifiedBy>
  <cp:revision>34</cp:revision>
  <dcterms:created xsi:type="dcterms:W3CDTF">2006-08-16T00:00:00Z</dcterms:created>
  <dcterms:modified xsi:type="dcterms:W3CDTF">2020-11-23T16:01:27Z</dcterms:modified>
</cp:coreProperties>
</file>