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6" r:id="rId9"/>
    <p:sldId id="267" r:id="rId10"/>
    <p:sldId id="269" r:id="rId11"/>
    <p:sldId id="271" r:id="rId12"/>
    <p:sldId id="278" r:id="rId13"/>
    <p:sldId id="274" r:id="rId14"/>
    <p:sldId id="275" r:id="rId15"/>
    <p:sldId id="27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8E0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05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8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7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48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47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8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5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1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62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5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4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61209" y="965986"/>
            <a:ext cx="588676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8800" dirty="0" err="1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8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8800" dirty="0">
              <a:ln>
                <a:solidFill>
                  <a:schemeClr val="tx1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908" y="3165196"/>
            <a:ext cx="5194430" cy="2895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36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36868" y="24208"/>
            <a:ext cx="23182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সরব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753972"/>
              </p:ext>
            </p:extLst>
          </p:nvPr>
        </p:nvGraphicFramePr>
        <p:xfrm>
          <a:off x="367937" y="991406"/>
          <a:ext cx="11456125" cy="5644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56125">
                  <a:extLst>
                    <a:ext uri="{9D8B030D-6E8A-4147-A177-3AD203B41FA5}">
                      <a16:colId xmlns:a16="http://schemas.microsoft.com/office/drawing/2014/main" val="3722215502"/>
                    </a:ext>
                  </a:extLst>
                </a:gridCol>
              </a:tblGrid>
              <a:tr h="5644525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17377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9" t="7706" b="4702"/>
          <a:stretch/>
        </p:blipFill>
        <p:spPr>
          <a:xfrm>
            <a:off x="2207624" y="1476623"/>
            <a:ext cx="7498080" cy="4668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64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12874" y="401536"/>
            <a:ext cx="31662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শব্দার্থ</a:t>
            </a:r>
            <a:r>
              <a:rPr lang="en-US" sz="54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টীকা</a:t>
            </a:r>
            <a:endParaRPr lang="en-US" sz="54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06933"/>
              </p:ext>
            </p:extLst>
          </p:nvPr>
        </p:nvGraphicFramePr>
        <p:xfrm>
          <a:off x="2977661" y="1581203"/>
          <a:ext cx="6236678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8339">
                  <a:extLst>
                    <a:ext uri="{9D8B030D-6E8A-4147-A177-3AD203B41FA5}">
                      <a16:colId xmlns:a16="http://schemas.microsoft.com/office/drawing/2014/main" val="4205618394"/>
                    </a:ext>
                  </a:extLst>
                </a:gridCol>
                <a:gridCol w="3118339">
                  <a:extLst>
                    <a:ext uri="{9D8B030D-6E8A-4147-A177-3AD203B41FA5}">
                      <a16:colId xmlns:a16="http://schemas.microsoft.com/office/drawing/2014/main" val="3541396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প্রদত্ত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শব্দ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অর্থ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327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নিবিড়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ঘনিষ্ঠ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725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অপ্রতুল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যথেষ্ট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নয়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92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দক্ষতা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নিপুণতা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892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রেওয়াজ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রীতি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4565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অনুপ্রেরণা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উৎসাহ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580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টেকসই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মজবুত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7401216"/>
                  </a:ext>
                </a:extLst>
              </a:tr>
            </a:tbl>
          </a:graphicData>
        </a:graphic>
      </p:graphicFrame>
      <p:sp>
        <p:nvSpPr>
          <p:cNvPr id="11" name="Round Same Side Corner Rectangle 10"/>
          <p:cNvSpPr/>
          <p:nvPr/>
        </p:nvSpPr>
        <p:spPr>
          <a:xfrm>
            <a:off x="3950674" y="302169"/>
            <a:ext cx="4459458" cy="1015663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1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62468" y="352696"/>
            <a:ext cx="2914580" cy="101566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দলীয়কাজ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49446" y="352696"/>
            <a:ext cx="3742006" cy="10156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11" b="9090"/>
          <a:stretch/>
        </p:blipFill>
        <p:spPr>
          <a:xfrm>
            <a:off x="2874918" y="1479107"/>
            <a:ext cx="6468290" cy="335119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936320" y="4941046"/>
            <a:ext cx="631935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জামদানি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শাড়ি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দেশে-বিদেশে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গর্বের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1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19355" y="1056080"/>
            <a:ext cx="2383986" cy="101566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6000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06763"/>
              </p:ext>
            </p:extLst>
          </p:nvPr>
        </p:nvGraphicFramePr>
        <p:xfrm>
          <a:off x="2124272" y="2687864"/>
          <a:ext cx="8407162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1289">
                  <a:extLst>
                    <a:ext uri="{9D8B030D-6E8A-4147-A177-3AD203B41FA5}">
                      <a16:colId xmlns:a16="http://schemas.microsoft.com/office/drawing/2014/main" val="2282833882"/>
                    </a:ext>
                  </a:extLst>
                </a:gridCol>
                <a:gridCol w="7705873">
                  <a:extLst>
                    <a:ext uri="{9D8B030D-6E8A-4147-A177-3AD203B41FA5}">
                      <a16:colId xmlns:a16="http://schemas.microsoft.com/office/drawing/2014/main" val="2750940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লোক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শিল্প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কাকে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বলে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19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পাঁচটি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পোড়া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মাটির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জিনিসের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নাম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লিখ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984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জামদানি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কী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96857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497525" y="1056080"/>
            <a:ext cx="3221501" cy="10156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30285" y="4486637"/>
            <a:ext cx="6531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লোকশিল্প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প্রবন্ধের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মূলভাব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3920836" y="322734"/>
            <a:ext cx="4419599" cy="1533961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356657" y="1856696"/>
            <a:ext cx="3509830" cy="18216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solidFill>
                  <a:srgbClr val="0070C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solidFill>
                <a:srgbClr val="0070C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2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02485" y="0"/>
            <a:ext cx="6869723" cy="2656046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5000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9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308" y="2051579"/>
            <a:ext cx="3592285" cy="3529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82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4576" y="153404"/>
            <a:ext cx="22156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72256" y="1955636"/>
            <a:ext cx="634763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ফখরুজ্জামান</a:t>
            </a:r>
            <a:endParaRPr lang="en-US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বিএ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বিএড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এমএ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),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মাস্টার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ট্রেইনার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সিএ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কিউ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),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আন্দিউড়া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উম্মেতুন্নেছা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মাধবপুর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হবিগঞ্জ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cs typeface="NikoshBAN" panose="02000000000000000000" pitchFamily="2" charset="0"/>
              </a:rPr>
              <a:t>Email: fakruzzaman7098@gmail.com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47113" y="1055077"/>
            <a:ext cx="10930598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1083" y="2110155"/>
            <a:ext cx="3336516" cy="371587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8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66626" y="491974"/>
            <a:ext cx="3284874" cy="10156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7856" y="3018397"/>
            <a:ext cx="4801518" cy="2554545"/>
          </a:xfrm>
          <a:prstGeom prst="rect">
            <a:avLst/>
          </a:prstGeom>
          <a:solidFill>
            <a:srgbClr val="FDF3ED"/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	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	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লোকশিল্প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৪০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47113" y="1733339"/>
            <a:ext cx="10930598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179" y="1999611"/>
            <a:ext cx="354330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26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96700" y="165988"/>
            <a:ext cx="36022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4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r>
              <a:rPr lang="en-US" sz="4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4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881" y="1166306"/>
            <a:ext cx="3793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78821" y="5410967"/>
            <a:ext cx="16514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লোকশিল্প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2881" y="1022922"/>
            <a:ext cx="11586553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671" y="2450200"/>
            <a:ext cx="3837027" cy="23265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70" y="2450200"/>
            <a:ext cx="3864156" cy="23265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885" y="2450200"/>
            <a:ext cx="3793807" cy="2326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1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50549" y="314699"/>
            <a:ext cx="35782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83801" y="2758846"/>
            <a:ext cx="4655442" cy="10156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লোকশিল্প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41036" y="3989083"/>
            <a:ext cx="2419253" cy="70788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কামরুল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হাসান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63474" y="1523735"/>
            <a:ext cx="10930598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6309307" y="4750261"/>
            <a:ext cx="5384765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09307" y="3932212"/>
            <a:ext cx="5384765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6" r="14939"/>
          <a:stretch/>
        </p:blipFill>
        <p:spPr>
          <a:xfrm>
            <a:off x="1842076" y="2183643"/>
            <a:ext cx="4235905" cy="307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18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3" grpId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53788" y="436536"/>
            <a:ext cx="23278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54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3021" y="1728539"/>
            <a:ext cx="3898824" cy="7078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98431" y="2799719"/>
            <a:ext cx="10240304" cy="25545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AutoNum type="arabicPeriod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কঠিন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শব্দগুলোর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742950" indent="-742950">
              <a:buAutoNum type="arabicPeriod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টীকাগুলো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লোকশিল্প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মূলভাব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39454" y="1511046"/>
            <a:ext cx="10930598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ound Same Side Corner Rectangle 7"/>
          <p:cNvSpPr/>
          <p:nvPr/>
        </p:nvSpPr>
        <p:spPr>
          <a:xfrm>
            <a:off x="4464148" y="436536"/>
            <a:ext cx="3263704" cy="894078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4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5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25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1935" y="17076"/>
            <a:ext cx="40703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535584" y="797761"/>
            <a:ext cx="8377936" cy="25979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431" y="1032739"/>
            <a:ext cx="9878859" cy="508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55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24265" y="616777"/>
            <a:ext cx="27863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9807" y="2126984"/>
            <a:ext cx="815640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57250" indent="-8572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কামরুল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হাসান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কতসালে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জন্মগ্রহণ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857250" indent="-8572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কামরুল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হাসানের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দু’টি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সাহিত্যকর্মের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857250" indent="-8572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কামরুল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হাসান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মৃত্যুবরণ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260500" y="638216"/>
            <a:ext cx="3713870" cy="8571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6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35986" y="232640"/>
            <a:ext cx="1794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4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050" y="1085971"/>
            <a:ext cx="5162233" cy="37726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6938" y="1045027"/>
            <a:ext cx="5162233" cy="386816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4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191</Words>
  <Application>Microsoft Office PowerPoint</Application>
  <PresentationFormat>Widescreen</PresentationFormat>
  <Paragraphs>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Ashfaq</cp:lastModifiedBy>
  <cp:revision>184</cp:revision>
  <dcterms:created xsi:type="dcterms:W3CDTF">2020-10-16T09:46:54Z</dcterms:created>
  <dcterms:modified xsi:type="dcterms:W3CDTF">2020-11-20T09:30:02Z</dcterms:modified>
</cp:coreProperties>
</file>