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E2CE1B3-89C4-4BE7-B363-EC4F38CDDABC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A41A893-BE85-4E24-9307-363F77E9B1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¯^</a:t>
            </a:r>
            <a:r>
              <a:rPr lang="en-US" dirty="0" err="1" smtClean="0"/>
              <a:t>vMZg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685801"/>
            <a:ext cx="3810000" cy="1371600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chemeClr val="tx1"/>
                </a:solidFill>
                <a:latin typeface="RinkiyMJ" pitchFamily="2" charset="0"/>
              </a:rPr>
              <a:t>ï</a:t>
            </a:r>
            <a:r>
              <a:rPr lang="en-US" sz="7200" dirty="0" err="1" smtClean="0">
                <a:solidFill>
                  <a:schemeClr val="tx1"/>
                </a:solidFill>
                <a:latin typeface="RinkiyMJ" pitchFamily="2" charset="0"/>
              </a:rPr>
              <a:t>‡f”Qv</a:t>
            </a:r>
            <a:endParaRPr lang="en-US" sz="7200" dirty="0">
              <a:solidFill>
                <a:schemeClr val="tx1"/>
              </a:solidFill>
              <a:latin typeface="RinkiyMJ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296793"/>
              </p:ext>
            </p:extLst>
          </p:nvPr>
        </p:nvGraphicFramePr>
        <p:xfrm>
          <a:off x="3727450" y="4765675"/>
          <a:ext cx="21097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Packager Shell Object" showAsIcon="1" r:id="rId3" imgW="2109240" imgH="439560" progId="Package">
                  <p:embed/>
                </p:oleObj>
              </mc:Choice>
              <mc:Fallback>
                <p:oleObj name="Packager Shell Object" showAsIcon="1" r:id="rId3" imgW="210924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7450" y="4765675"/>
                        <a:ext cx="210978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730964"/>
              </p:ext>
            </p:extLst>
          </p:nvPr>
        </p:nvGraphicFramePr>
        <p:xfrm>
          <a:off x="3886200" y="4800600"/>
          <a:ext cx="210978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Packager Shell Object" showAsIcon="1" r:id="rId5" imgW="2109240" imgH="439560" progId="Package">
                  <p:embed/>
                </p:oleObj>
              </mc:Choice>
              <mc:Fallback>
                <p:oleObj name="Packager Shell Object" showAsIcon="1" r:id="rId5" imgW="210924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6200" y="4800600"/>
                        <a:ext cx="210978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15157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3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3124200"/>
            <a:ext cx="7086600" cy="1981200"/>
          </a:xfrm>
        </p:spPr>
        <p:txBody>
          <a:bodyPr>
            <a:normAutofit fontScale="92500" lnSpcReduction="20000"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RinkiyMJ" pitchFamily="2" charset="0"/>
              </a:rPr>
              <a:t>Rvwg wZiwgw</a:t>
            </a:r>
            <a:r>
              <a:rPr lang="en-US" sz="3600" b="1" dirty="0" smtClean="0">
                <a:solidFill>
                  <a:srgbClr val="0070C0"/>
                </a:solidFill>
                <a:latin typeface="RinkiyMJ" pitchFamily="2" charset="0"/>
              </a:rPr>
              <a:t>h    3</a:t>
            </a:r>
            <a:endParaRPr lang="bn-IN" sz="3600" b="1" dirty="0" smtClean="0">
              <a:solidFill>
                <a:srgbClr val="0070C0"/>
              </a:solidFill>
              <a:latin typeface="RinkiyMJ" pitchFamily="2" charset="0"/>
            </a:endParaRPr>
          </a:p>
          <a:p>
            <a:r>
              <a:rPr lang="bn-IN" sz="2800" dirty="0" smtClean="0">
                <a:solidFill>
                  <a:schemeClr val="tx2"/>
                </a:solidFill>
                <a:latin typeface="RinkiyMJ" pitchFamily="2" charset="0"/>
              </a:rPr>
              <a:t>G wKZv‡ei msKjK Avey Cmv gynv¤¥v`  AvZ-wZiwgwh (i.)|</a:t>
            </a:r>
          </a:p>
          <a:p>
            <a:r>
              <a:rPr lang="bn-IN" sz="2800" dirty="0" smtClean="0">
                <a:solidFill>
                  <a:schemeClr val="tx2"/>
                </a:solidFill>
                <a:latin typeface="RinkiyMJ" pitchFamily="2" charset="0"/>
              </a:rPr>
              <a:t>G wKZv‡e cÖvq me wel‡qi nvw`m msKjb Kiv n‡q‡Q| G wKZve m¤ú‡K© ejv nq- Ôhvi N‡i G wKZve _vK‡e, g‡b Kiv hv‡e †h Zvi N‡i bwe Kwig (m.) Av‡Qb Ges wZwb wb‡R K_v ej‡Qb|Õ</a:t>
            </a:r>
          </a:p>
        </p:txBody>
      </p:sp>
      <p:pic>
        <p:nvPicPr>
          <p:cNvPr id="5122" name="Picture 2" descr="C:\Users\Lenovo\Desktop\1801945_9f31ff2b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05" y="1524000"/>
            <a:ext cx="133731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143001"/>
            <a:ext cx="1828800" cy="24288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705600" cy="2133600"/>
          </a:xfrm>
        </p:spPr>
        <p:txBody>
          <a:bodyPr>
            <a:normAutofit fontScale="92500"/>
          </a:bodyPr>
          <a:lstStyle/>
          <a:p>
            <a:pPr algn="l"/>
            <a:r>
              <a:rPr lang="bn-IN" sz="3600" b="1" dirty="0" smtClean="0">
                <a:solidFill>
                  <a:srgbClr val="0070C0"/>
                </a:solidFill>
                <a:latin typeface="RinkiyMJ" pitchFamily="2" charset="0"/>
              </a:rPr>
              <a:t>myybv‡b Avey `vD` </a:t>
            </a:r>
          </a:p>
          <a:p>
            <a:pPr algn="l"/>
            <a:r>
              <a:rPr lang="bn-IN" sz="2800" dirty="0" smtClean="0">
                <a:solidFill>
                  <a:srgbClr val="002060"/>
                </a:solidFill>
                <a:latin typeface="RinkiyMJ" pitchFamily="2" charset="0"/>
              </a:rPr>
              <a:t>G wKZv‡ei msKj‡Ki bvg Avey `vD` myjvqgvb Beb AvkvAvQ (i.)| G wKZv‡ei webvm c×wZ AZ</a:t>
            </a:r>
            <a:r>
              <a:rPr lang="en-US" sz="2800" dirty="0" smtClean="0">
                <a:solidFill>
                  <a:srgbClr val="002060"/>
                </a:solidFill>
                <a:latin typeface="RinkiyMJ" pitchFamily="2" charset="0"/>
              </a:rPr>
              <a:t>¨v</a:t>
            </a:r>
            <a:r>
              <a:rPr lang="bn-IN" sz="2800" dirty="0" smtClean="0">
                <a:solidFill>
                  <a:srgbClr val="002060"/>
                </a:solidFill>
                <a:latin typeface="RinkiyMJ" pitchFamily="2" charset="0"/>
              </a:rPr>
              <a:t>šÍ DbœZgv‡bi| me©‡gvU  </a:t>
            </a:r>
            <a:r>
              <a:rPr lang="en-US" sz="2800" dirty="0" smtClean="0">
                <a:solidFill>
                  <a:srgbClr val="002060"/>
                </a:solidFill>
                <a:latin typeface="RinkiyMJ" pitchFamily="2" charset="0"/>
              </a:rPr>
              <a:t>5</a:t>
            </a:r>
            <a:r>
              <a:rPr lang="bn-IN" sz="2800" dirty="0" smtClean="0">
                <a:solidFill>
                  <a:srgbClr val="002060"/>
                </a:solidFill>
                <a:latin typeface="RinkiyMJ" pitchFamily="2" charset="0"/>
              </a:rPr>
              <a:t> jÿ nvw`m hvPvB-evQvB K‡i G wKZve msKjb Kiv nq</a:t>
            </a:r>
            <a:r>
              <a:rPr lang="bn-IN" sz="3600" dirty="0" smtClean="0">
                <a:solidFill>
                  <a:srgbClr val="002060"/>
                </a:solidFill>
                <a:latin typeface="RinkiyMJ" pitchFamily="2" charset="0"/>
              </a:rPr>
              <a:t>|</a:t>
            </a:r>
            <a:endParaRPr lang="en-US" sz="3600" dirty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6146" name="Picture 2" descr="C:\Users\Lenovo\Desktop\1801982_af5005de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09675"/>
            <a:ext cx="1752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-3962400" y="1676400"/>
            <a:ext cx="4572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248400" cy="1905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bn-IN" sz="3600" b="1" dirty="0" smtClean="0">
                <a:solidFill>
                  <a:srgbClr val="002060"/>
                </a:solidFill>
                <a:latin typeface="RinkiyMJ" pitchFamily="2" charset="0"/>
              </a:rPr>
              <a:t>myybv‡b bvmvB</a:t>
            </a:r>
            <a:r>
              <a:rPr lang="en-US" sz="3600" b="1" dirty="0" smtClean="0">
                <a:solidFill>
                  <a:srgbClr val="002060"/>
                </a:solidFill>
                <a:latin typeface="RinkiyMJ" pitchFamily="2" charset="0"/>
              </a:rPr>
              <a:t>:</a:t>
            </a:r>
            <a:endParaRPr lang="bn-IN" sz="3600" b="1" dirty="0" smtClean="0">
              <a:solidFill>
                <a:srgbClr val="002060"/>
              </a:solidFill>
              <a:latin typeface="RinkiyMJ" pitchFamily="2" charset="0"/>
            </a:endParaRPr>
          </a:p>
          <a:p>
            <a:pPr algn="l"/>
            <a:r>
              <a:rPr lang="bn-IN" sz="3600" dirty="0" smtClean="0">
                <a:solidFill>
                  <a:srgbClr val="002060"/>
                </a:solidFill>
                <a:latin typeface="RinkiyMJ" pitchFamily="2" charset="0"/>
              </a:rPr>
              <a:t>Gi msKjK &amp;Avng` Beb ïAvBe Avb-bvmvB (i)| Gi web</a:t>
            </a:r>
            <a:r>
              <a:rPr lang="en-US" sz="3600" dirty="0" smtClean="0">
                <a:solidFill>
                  <a:srgbClr val="002060"/>
                </a:solidFill>
                <a:latin typeface="RinkiyMJ" pitchFamily="2" charset="0"/>
              </a:rPr>
              <a:t>¨</a:t>
            </a:r>
            <a:r>
              <a:rPr lang="en-US" sz="3600" dirty="0" err="1" smtClean="0">
                <a:solidFill>
                  <a:srgbClr val="002060"/>
                </a:solidFill>
                <a:latin typeface="RinkiyMJ" pitchFamily="2" charset="0"/>
              </a:rPr>
              <a:t>vm</a:t>
            </a:r>
            <a:r>
              <a:rPr lang="en-US" sz="36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RinkiyMJ" pitchFamily="2" charset="0"/>
              </a:rPr>
              <a:t> c×wZ DuPzgv‡bi | wmnvn&amp; wmËv‡ni g‡a</a:t>
            </a:r>
            <a:r>
              <a:rPr lang="en-US" sz="3600" dirty="0" smtClean="0">
                <a:solidFill>
                  <a:srgbClr val="002060"/>
                </a:solidFill>
                <a:latin typeface="RinkiyMJ" pitchFamily="2" charset="0"/>
              </a:rPr>
              <a:t>¨</a:t>
            </a:r>
            <a:r>
              <a:rPr lang="bn-IN" sz="3600" dirty="0" smtClean="0">
                <a:solidFill>
                  <a:srgbClr val="002060"/>
                </a:solidFill>
                <a:latin typeface="RinkiyMJ" pitchFamily="2" charset="0"/>
              </a:rPr>
              <a:t> G wKZve </a:t>
            </a:r>
          </a:p>
          <a:p>
            <a:pPr algn="l"/>
            <a:r>
              <a:rPr lang="bn-IN" sz="3600" dirty="0" smtClean="0">
                <a:solidFill>
                  <a:srgbClr val="002060"/>
                </a:solidFill>
                <a:latin typeface="RinkiyMJ" pitchFamily="2" charset="0"/>
              </a:rPr>
              <a:t>Lvbvi we‡kl gh©v`v i‡q‡Q|</a:t>
            </a:r>
            <a:endParaRPr lang="en-US" sz="3600" dirty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7170" name="Picture 2" descr="C:\Users\Lenovo\Desktop\1050009_e572f3f5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19" y="2133600"/>
            <a:ext cx="1371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329" y="1371600"/>
            <a:ext cx="1853914" cy="2057400"/>
          </a:xfrm>
        </p:spPr>
        <p:txBody>
          <a:bodyPr/>
          <a:lstStyle/>
          <a:p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429001"/>
            <a:ext cx="7010400" cy="2438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IN" sz="3100" b="1" dirty="0" smtClean="0">
                <a:solidFill>
                  <a:srgbClr val="0070C0"/>
                </a:solidFill>
                <a:latin typeface="RinkiyMJ" pitchFamily="2" charset="0"/>
              </a:rPr>
              <a:t>mybv‡b Be‡b gvRvn</a:t>
            </a:r>
            <a:r>
              <a:rPr lang="en-US" sz="3100" b="1" dirty="0" smtClean="0">
                <a:solidFill>
                  <a:srgbClr val="0070C0"/>
                </a:solidFill>
                <a:latin typeface="RinkiyMJ" pitchFamily="2" charset="0"/>
              </a:rPr>
              <a:t>:</a:t>
            </a:r>
            <a:r>
              <a:rPr lang="bn-IN" sz="31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</a:p>
          <a:p>
            <a:pPr marL="0" indent="0">
              <a:buNone/>
            </a:pPr>
            <a:r>
              <a:rPr lang="bn-IN" sz="3100" dirty="0" smtClean="0">
                <a:solidFill>
                  <a:srgbClr val="0070C0"/>
                </a:solidFill>
                <a:latin typeface="RinkiyMJ" pitchFamily="2" charset="0"/>
              </a:rPr>
              <a:t>GwU wmnvn wmËv‡ni me©‡kl wKZve| Gi msKj‡Ki bvg Avey Avãyjøvn gynv¤g` Beb Bqvwh` Be‡b gvRvn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‡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Zvgiv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eo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n‡q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nvw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`‡mi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Gme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wKZve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coe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| G¸‡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jv</a:t>
            </a:r>
            <a:r>
              <a:rPr lang="en-US" sz="3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†_‡K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wcÖq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bwe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(m.)-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Gi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evYx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I Kg©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m¤ú‡K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©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Ávb-jvf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Kie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AzZci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G¸‡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jvi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Abymv‡i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wb‡Ri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Rxeb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cwiPvjbv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RinkiyMJ" pitchFamily="2" charset="0"/>
              </a:rPr>
              <a:t>Kie</a:t>
            </a:r>
            <a:r>
              <a:rPr lang="en-US" sz="3100" dirty="0" smtClean="0">
                <a:solidFill>
                  <a:srgbClr val="0070C0"/>
                </a:solidFill>
                <a:latin typeface="RinkiyMJ" pitchFamily="2" charset="0"/>
              </a:rPr>
              <a:t>| </a:t>
            </a:r>
          </a:p>
          <a:p>
            <a:pPr marL="0" indent="0">
              <a:buNone/>
            </a:pPr>
            <a:endParaRPr lang="bn-IN" sz="3100" b="1" dirty="0" smtClean="0">
              <a:solidFill>
                <a:srgbClr val="0070C0"/>
              </a:solidFill>
              <a:latin typeface="RinkiyMJ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  <a:latin typeface="RinkiyMJ" pitchFamily="2" charset="0"/>
            </a:endParaRPr>
          </a:p>
        </p:txBody>
      </p:sp>
      <p:pic>
        <p:nvPicPr>
          <p:cNvPr id="8194" name="Picture 2" descr="C:\Users\Lenovo\Desktop\1050008_ed47466f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29" y="1447800"/>
            <a:ext cx="185391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676400"/>
            <a:ext cx="28956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RinkiyMJ" pitchFamily="2" charset="0"/>
              </a:rPr>
              <a:t>e</a:t>
            </a:r>
            <a:r>
              <a:rPr lang="en-US" sz="4800" b="1" dirty="0" err="1" smtClean="0">
                <a:solidFill>
                  <a:srgbClr val="002060"/>
                </a:solidFill>
                <a:latin typeface="RinkiyMJ" pitchFamily="2" charset="0"/>
              </a:rPr>
              <a:t>voxi</a:t>
            </a:r>
            <a:r>
              <a:rPr lang="en-US" sz="4800" b="1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RinkiyMJ" pitchFamily="2" charset="0"/>
              </a:rPr>
              <a:t>KvR</a:t>
            </a:r>
            <a:r>
              <a:rPr lang="en-US" sz="4800" b="1" dirty="0" smtClean="0">
                <a:solidFill>
                  <a:srgbClr val="002060"/>
                </a:solidFill>
                <a:latin typeface="RinkiyMJ" pitchFamily="2" charset="0"/>
              </a:rPr>
              <a:t>:</a:t>
            </a:r>
            <a:endParaRPr lang="en-US" sz="4800" b="1" dirty="0">
              <a:solidFill>
                <a:srgbClr val="002060"/>
              </a:solidFill>
              <a:latin typeface="Rinki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6629400" cy="22860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RinkiyMJ" pitchFamily="2" charset="0"/>
              </a:rPr>
              <a:t>w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kÿv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_©x ‡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Zvgiv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QqwU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weï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×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nvw`m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MÖ‡š’i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I G¸‡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jvi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msKjKM‡Yi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bvg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wbR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LvZvq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wj‡L</a:t>
            </a:r>
            <a:endParaRPr lang="en-US" sz="2400" b="1" dirty="0" smtClean="0">
              <a:solidFill>
                <a:srgbClr val="0070C0"/>
              </a:solidFill>
              <a:latin typeface="RinkiyMJ" pitchFamily="2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GKwU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PvU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© ˆ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Zwi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RinkiyMJ" pitchFamily="2" charset="0"/>
              </a:rPr>
              <a:t>Ki‡e</a:t>
            </a:r>
            <a:r>
              <a:rPr lang="en-US" sz="2400" b="1" dirty="0" smtClean="0">
                <a:solidFill>
                  <a:srgbClr val="0070C0"/>
                </a:solidFill>
                <a:latin typeface="RinkiyMJ" pitchFamily="2" charset="0"/>
              </a:rPr>
              <a:t>|</a:t>
            </a:r>
            <a:endParaRPr lang="en-US" sz="2400" b="1" dirty="0">
              <a:solidFill>
                <a:srgbClr val="0070C0"/>
              </a:solidFill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172200" cy="12192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RinkiyMJ" pitchFamily="2" charset="0"/>
              </a:rPr>
              <a:t>wcÖq</a:t>
            </a:r>
            <a:r>
              <a:rPr lang="en-US" sz="2800" b="1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inkiyMJ" pitchFamily="2" charset="0"/>
              </a:rPr>
              <a:t>wkÿv</a:t>
            </a:r>
            <a:r>
              <a:rPr lang="en-US" sz="2800" b="1" dirty="0">
                <a:solidFill>
                  <a:srgbClr val="002060"/>
                </a:solidFill>
                <a:latin typeface="RinkiyMJ" pitchFamily="2" charset="0"/>
              </a:rPr>
              <a:t>_©x G </a:t>
            </a:r>
            <a:r>
              <a:rPr lang="en-US" sz="2800" b="1" dirty="0" err="1">
                <a:solidFill>
                  <a:srgbClr val="002060"/>
                </a:solidFill>
                <a:latin typeface="RinkiyMJ" pitchFamily="2" charset="0"/>
              </a:rPr>
              <a:t>cv‡V</a:t>
            </a:r>
            <a:r>
              <a:rPr lang="en-US" sz="2800" b="1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inkiyMJ" pitchFamily="2" charset="0"/>
              </a:rPr>
              <a:t>Avgvi</a:t>
            </a:r>
            <a:r>
              <a:rPr lang="en-US" sz="3600" b="1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RinkiyMJ" pitchFamily="2" charset="0"/>
              </a:rPr>
              <a:t>mv‡_ _</a:t>
            </a:r>
            <a:r>
              <a:rPr lang="en-US" sz="2800" b="1" dirty="0" err="1">
                <a:solidFill>
                  <a:srgbClr val="002060"/>
                </a:solidFill>
                <a:latin typeface="RinkiyMJ" pitchFamily="2" charset="0"/>
              </a:rPr>
              <a:t>vKvi</a:t>
            </a:r>
            <a:r>
              <a:rPr lang="en-US" sz="2800" b="1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inkiyMJ" pitchFamily="2" charset="0"/>
              </a:rPr>
              <a:t>Rb</a:t>
            </a:r>
            <a:r>
              <a:rPr lang="en-US" sz="2800" b="1" dirty="0">
                <a:solidFill>
                  <a:srgbClr val="002060"/>
                </a:solidFill>
                <a:latin typeface="RinkiyMJ" pitchFamily="2" charset="0"/>
              </a:rPr>
              <a:t>¨ †</a:t>
            </a:r>
            <a:r>
              <a:rPr lang="en-US" sz="2800" b="1" dirty="0" err="1">
                <a:solidFill>
                  <a:srgbClr val="002060"/>
                </a:solidFill>
                <a:latin typeface="RinkiyMJ" pitchFamily="2" charset="0"/>
              </a:rPr>
              <a:t>Zvgv</a:t>
            </a:r>
            <a:r>
              <a:rPr lang="en-US" sz="2800" b="1" dirty="0">
                <a:solidFill>
                  <a:srgbClr val="002060"/>
                </a:solidFill>
                <a:latin typeface="RinkiyMJ" pitchFamily="2" charset="0"/>
              </a:rPr>
              <a:t>‡`i|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362200" y="24384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0" algn="ctr">
              <a:buNone/>
            </a:pPr>
            <a:r>
              <a:rPr lang="en-US" sz="6000" b="1" dirty="0" err="1">
                <a:solidFill>
                  <a:srgbClr val="0070C0"/>
                </a:solidFill>
                <a:latin typeface="RinkiyMJ" pitchFamily="2" charset="0"/>
              </a:rPr>
              <a:t>ab¨e</a:t>
            </a:r>
            <a:r>
              <a:rPr lang="en-US" sz="6000" b="1" dirty="0" err="1" smtClean="0">
                <a:solidFill>
                  <a:srgbClr val="0070C0"/>
                </a:solidFill>
                <a:latin typeface="RinkiyMJ" pitchFamily="2" charset="0"/>
              </a:rPr>
              <a:t>v</a:t>
            </a:r>
            <a:r>
              <a:rPr lang="en-US" sz="6000" b="1" dirty="0">
                <a:solidFill>
                  <a:srgbClr val="0070C0"/>
                </a:solidFill>
                <a:latin typeface="RinkiyMJ" pitchFamily="2" charset="0"/>
              </a:rPr>
              <a:t>`</a:t>
            </a:r>
          </a:p>
          <a:p>
            <a:pPr marL="411480" lvl="1" indent="0" algn="ctr">
              <a:buNone/>
            </a:pPr>
            <a:r>
              <a:rPr lang="en-US" sz="6000" b="1" dirty="0" err="1">
                <a:solidFill>
                  <a:srgbClr val="0070C0"/>
                </a:solidFill>
                <a:latin typeface="RinkiyMJ" pitchFamily="2" charset="0"/>
              </a:rPr>
              <a:t>Avjøvn</a:t>
            </a:r>
            <a:r>
              <a:rPr lang="en-US" sz="6000" b="1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RinkiyMJ" pitchFamily="2" charset="0"/>
              </a:rPr>
              <a:t>nv‡dR</a:t>
            </a:r>
            <a:endParaRPr lang="en-US" sz="6000" b="1" dirty="0">
              <a:solidFill>
                <a:srgbClr val="0070C0"/>
              </a:solidFill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3352800" cy="9906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RinkiyMJ" pitchFamily="2" charset="0"/>
              </a:rPr>
              <a:t>AbjvBb</a:t>
            </a:r>
            <a:r>
              <a:rPr lang="en-US" sz="5400" b="1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RinkiyMJ" pitchFamily="2" charset="0"/>
              </a:rPr>
              <a:t>K¬vm</a:t>
            </a:r>
            <a:endParaRPr lang="en-US" sz="5400" b="1" dirty="0">
              <a:solidFill>
                <a:srgbClr val="00206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981200"/>
            <a:ext cx="3657600" cy="3733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dirty="0" err="1" smtClean="0">
                <a:latin typeface="RinkiyMJ" pitchFamily="2" charset="0"/>
              </a:rPr>
              <a:t>wkÿK</a:t>
            </a:r>
            <a:r>
              <a:rPr lang="en-US" sz="4300" dirty="0" smtClean="0">
                <a:latin typeface="RinkiyMJ" pitchFamily="2" charset="0"/>
              </a:rPr>
              <a:t> </a:t>
            </a:r>
            <a:r>
              <a:rPr lang="en-US" sz="4300" dirty="0" err="1" smtClean="0">
                <a:latin typeface="RinkiyMJ" pitchFamily="2" charset="0"/>
              </a:rPr>
              <a:t>cwiwPwZ</a:t>
            </a:r>
            <a:endParaRPr lang="en-US" sz="4300" dirty="0" smtClean="0">
              <a:latin typeface="RinkiyMJ" pitchFamily="2" charset="0"/>
            </a:endParaRPr>
          </a:p>
          <a:p>
            <a:endParaRPr lang="en-US" dirty="0">
              <a:latin typeface="RinkiyMJ" pitchFamily="2" charset="0"/>
            </a:endParaRPr>
          </a:p>
          <a:p>
            <a:endParaRPr lang="en-US" dirty="0" smtClean="0">
              <a:latin typeface="RinkiyMJ" pitchFamily="2" charset="0"/>
            </a:endParaRPr>
          </a:p>
          <a:p>
            <a:endParaRPr lang="en-US" dirty="0">
              <a:latin typeface="RinkiyMJ" pitchFamily="2" charset="0"/>
            </a:endParaRPr>
          </a:p>
          <a:p>
            <a:endParaRPr lang="en-US" dirty="0" smtClean="0">
              <a:latin typeface="RinkiyMJ" pitchFamily="2" charset="0"/>
            </a:endParaRPr>
          </a:p>
          <a:p>
            <a:endParaRPr lang="en-US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1900" b="1" dirty="0" err="1" smtClean="0">
                <a:latin typeface="RinkiyMJ" pitchFamily="2" charset="0"/>
              </a:rPr>
              <a:t>Gm,Gg</a:t>
            </a:r>
            <a:r>
              <a:rPr lang="en-US" sz="1900" b="1" dirty="0" smtClean="0">
                <a:latin typeface="RinkiyMJ" pitchFamily="2" charset="0"/>
              </a:rPr>
              <a:t> </a:t>
            </a:r>
            <a:r>
              <a:rPr lang="en-US" sz="1900" b="1" dirty="0" err="1" smtClean="0">
                <a:latin typeface="RinkiyMJ" pitchFamily="2" charset="0"/>
              </a:rPr>
              <a:t>igRvb</a:t>
            </a:r>
            <a:r>
              <a:rPr lang="en-US" sz="1900" b="1" dirty="0" smtClean="0">
                <a:latin typeface="RinkiyMJ" pitchFamily="2" charset="0"/>
              </a:rPr>
              <a:t> </a:t>
            </a:r>
            <a:r>
              <a:rPr lang="en-US" sz="1900" b="1" dirty="0" err="1" smtClean="0">
                <a:latin typeface="RinkiyMJ" pitchFamily="2" charset="0"/>
              </a:rPr>
              <a:t>Avjx</a:t>
            </a:r>
            <a:endParaRPr lang="en-US" sz="1900" b="1" dirty="0" smtClean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1900" dirty="0" err="1" smtClean="0">
                <a:latin typeface="RinkiyMJ" pitchFamily="2" charset="0"/>
              </a:rPr>
              <a:t>mnKvix</a:t>
            </a:r>
            <a:r>
              <a:rPr lang="en-US" sz="1900" dirty="0" smtClean="0">
                <a:latin typeface="RinkiyMJ" pitchFamily="2" charset="0"/>
              </a:rPr>
              <a:t> </a:t>
            </a:r>
            <a:r>
              <a:rPr lang="en-US" sz="1900" dirty="0" err="1" smtClean="0">
                <a:latin typeface="RinkiyMJ" pitchFamily="2" charset="0"/>
              </a:rPr>
              <a:t>wkÿK</a:t>
            </a:r>
            <a:endParaRPr lang="en-US" sz="1900" dirty="0" smtClean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1900" dirty="0" smtClean="0">
                <a:latin typeface="RinkiyMJ" pitchFamily="2" charset="0"/>
              </a:rPr>
              <a:t>‡K,wR,</a:t>
            </a:r>
            <a:r>
              <a:rPr lang="en-US" sz="1900" dirty="0" err="1" smtClean="0">
                <a:latin typeface="RinkiyMJ" pitchFamily="2" charset="0"/>
              </a:rPr>
              <a:t>wf</a:t>
            </a:r>
            <a:r>
              <a:rPr lang="en-US" sz="1900" dirty="0" smtClean="0">
                <a:latin typeface="RinkiyMJ" pitchFamily="2" charset="0"/>
              </a:rPr>
              <a:t>,‡R mw¤§</a:t>
            </a:r>
            <a:r>
              <a:rPr lang="en-US" sz="1900" dirty="0" err="1" smtClean="0">
                <a:latin typeface="RinkiyMJ" pitchFamily="2" charset="0"/>
              </a:rPr>
              <a:t>jbx</a:t>
            </a:r>
            <a:r>
              <a:rPr lang="en-US" sz="1900" dirty="0" smtClean="0">
                <a:latin typeface="RinkiyMJ" pitchFamily="2" charset="0"/>
              </a:rPr>
              <a:t> </a:t>
            </a:r>
            <a:r>
              <a:rPr lang="en-US" sz="1900" dirty="0" err="1" smtClean="0">
                <a:latin typeface="RinkiyMJ" pitchFamily="2" charset="0"/>
              </a:rPr>
              <a:t>evwjKv</a:t>
            </a:r>
            <a:r>
              <a:rPr lang="en-US" sz="1900" dirty="0" smtClean="0">
                <a:latin typeface="RinkiyMJ" pitchFamily="2" charset="0"/>
              </a:rPr>
              <a:t> </a:t>
            </a:r>
            <a:r>
              <a:rPr lang="en-US" sz="1900" dirty="0" err="1" smtClean="0">
                <a:latin typeface="RinkiyMJ" pitchFamily="2" charset="0"/>
              </a:rPr>
              <a:t>gva¨wgK</a:t>
            </a:r>
            <a:r>
              <a:rPr lang="en-US" sz="1900" dirty="0" smtClean="0">
                <a:latin typeface="Rinki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1900" dirty="0">
                <a:latin typeface="RinkiyMJ" pitchFamily="2" charset="0"/>
              </a:rPr>
              <a:t>w</a:t>
            </a:r>
            <a:r>
              <a:rPr lang="en-US" sz="1900" dirty="0" smtClean="0">
                <a:latin typeface="RinkiyMJ" pitchFamily="2" charset="0"/>
              </a:rPr>
              <a:t>e`¨</a:t>
            </a:r>
            <a:r>
              <a:rPr lang="en-US" sz="1900" dirty="0" err="1" smtClean="0">
                <a:latin typeface="RinkiyMJ" pitchFamily="2" charset="0"/>
              </a:rPr>
              <a:t>vjq</a:t>
            </a:r>
            <a:r>
              <a:rPr lang="en-US" sz="1900" dirty="0" smtClean="0">
                <a:latin typeface="RinkiyMJ" pitchFamily="2" charset="0"/>
              </a:rPr>
              <a:t> `</a:t>
            </a:r>
            <a:r>
              <a:rPr lang="en-US" sz="1900" dirty="0" err="1" smtClean="0">
                <a:latin typeface="RinkiyMJ" pitchFamily="2" charset="0"/>
              </a:rPr>
              <a:t>v‡Kvc,Lyjbv</a:t>
            </a:r>
            <a:r>
              <a:rPr lang="en-US" sz="1900" dirty="0" smtClean="0">
                <a:latin typeface="RinkiyMJ" pitchFamily="2" charset="0"/>
              </a:rPr>
              <a:t>|</a:t>
            </a:r>
          </a:p>
          <a:p>
            <a:pPr marL="0" indent="0" algn="ctr">
              <a:buNone/>
            </a:pPr>
            <a:endParaRPr lang="en-US" sz="2400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>
              <a:latin typeface="Rinki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3429000" cy="3276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dirty="0" err="1" smtClean="0">
                <a:latin typeface="RinkiyMJ" pitchFamily="2" charset="0"/>
              </a:rPr>
              <a:t>cvVcwiwPwZ</a:t>
            </a:r>
            <a:endParaRPr lang="en-US" sz="48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atin typeface="RinkiyMJ" pitchFamily="2" charset="0"/>
              </a:rPr>
              <a:t>mßg</a:t>
            </a:r>
            <a:r>
              <a:rPr lang="en-US" sz="3600" b="1" dirty="0" smtClean="0">
                <a:latin typeface="RinkiyMJ" pitchFamily="2" charset="0"/>
              </a:rPr>
              <a:t> †</a:t>
            </a:r>
            <a:r>
              <a:rPr lang="en-US" sz="3600" b="1" dirty="0" err="1" smtClean="0">
                <a:latin typeface="RinkiyMJ" pitchFamily="2" charset="0"/>
              </a:rPr>
              <a:t>kÖwY</a:t>
            </a:r>
            <a:endParaRPr lang="en-US" sz="3600" b="1" dirty="0" smtClean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2400" dirty="0" err="1">
                <a:latin typeface="RinkiyMJ" pitchFamily="2" charset="0"/>
              </a:rPr>
              <a:t>w</a:t>
            </a:r>
            <a:r>
              <a:rPr lang="en-US" sz="2400" dirty="0" err="1" smtClean="0">
                <a:latin typeface="RinkiyMJ" pitchFamily="2" charset="0"/>
              </a:rPr>
              <a:t>elq</a:t>
            </a:r>
            <a:r>
              <a:rPr lang="en-US" sz="2400" dirty="0" smtClean="0">
                <a:latin typeface="RinkiyMJ" pitchFamily="2" charset="0"/>
              </a:rPr>
              <a:t>- </a:t>
            </a:r>
            <a:r>
              <a:rPr lang="en-US" sz="2400" dirty="0" err="1" smtClean="0">
                <a:latin typeface="RinkiyMJ" pitchFamily="2" charset="0"/>
              </a:rPr>
              <a:t>Bmjvg</a:t>
            </a:r>
            <a:r>
              <a:rPr lang="en-US" sz="2400" dirty="0" smtClean="0">
                <a:latin typeface="RinkiyMJ" pitchFamily="2" charset="0"/>
              </a:rPr>
              <a:t> I ˆ</a:t>
            </a:r>
            <a:r>
              <a:rPr lang="en-US" sz="2400" dirty="0" err="1" smtClean="0">
                <a:latin typeface="RinkiyMJ" pitchFamily="2" charset="0"/>
              </a:rPr>
              <a:t>bwZK</a:t>
            </a:r>
            <a:r>
              <a:rPr lang="en-US" sz="2400" dirty="0" smtClean="0">
                <a:latin typeface="RinkiyMJ" pitchFamily="2" charset="0"/>
              </a:rPr>
              <a:t> </a:t>
            </a:r>
            <a:r>
              <a:rPr lang="en-US" sz="2400" dirty="0" err="1" smtClean="0">
                <a:latin typeface="RinkiyMJ" pitchFamily="2" charset="0"/>
              </a:rPr>
              <a:t>wkÿv</a:t>
            </a:r>
            <a:endParaRPr lang="en-US" sz="2400" dirty="0" smtClean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RinkiyMJ" pitchFamily="2" charset="0"/>
              </a:rPr>
              <a:t>Z…</a:t>
            </a:r>
            <a:r>
              <a:rPr lang="en-US" sz="2400" dirty="0" err="1" smtClean="0">
                <a:latin typeface="RinkiyMJ" pitchFamily="2" charset="0"/>
              </a:rPr>
              <a:t>Zxq</a:t>
            </a:r>
            <a:r>
              <a:rPr lang="en-US" sz="2400" dirty="0" smtClean="0">
                <a:latin typeface="RinkiyMJ" pitchFamily="2" charset="0"/>
              </a:rPr>
              <a:t> </a:t>
            </a:r>
            <a:r>
              <a:rPr lang="en-US" sz="2400" dirty="0" err="1" smtClean="0">
                <a:latin typeface="RinkiyMJ" pitchFamily="2" charset="0"/>
              </a:rPr>
              <a:t>Aa¨vq:KziAvb</a:t>
            </a:r>
            <a:r>
              <a:rPr lang="en-US" sz="2400" dirty="0" smtClean="0">
                <a:latin typeface="RinkiyMJ" pitchFamily="2" charset="0"/>
              </a:rPr>
              <a:t> I </a:t>
            </a:r>
            <a:r>
              <a:rPr lang="en-US" sz="2400" dirty="0" err="1" smtClean="0">
                <a:latin typeface="RinkiyMJ" pitchFamily="2" charset="0"/>
              </a:rPr>
              <a:t>nvw`m</a:t>
            </a:r>
            <a:r>
              <a:rPr lang="en-US" sz="2400" dirty="0" smtClean="0">
                <a:latin typeface="RinkiyMJ" pitchFamily="2" charset="0"/>
              </a:rPr>
              <a:t> </a:t>
            </a:r>
            <a:r>
              <a:rPr lang="en-US" sz="2400" dirty="0" err="1" smtClean="0">
                <a:latin typeface="RinkiyMJ" pitchFamily="2" charset="0"/>
              </a:rPr>
              <a:t>wkÿv</a:t>
            </a:r>
            <a:endParaRPr lang="en-US" sz="2400" dirty="0" smtClean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RinkiyMJ" pitchFamily="2" charset="0"/>
              </a:rPr>
              <a:t>cvV-12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B050"/>
                </a:solidFill>
                <a:latin typeface="RinkiyMJ" pitchFamily="2" charset="0"/>
              </a:rPr>
              <a:t>Avj-nvw`m</a:t>
            </a:r>
            <a:r>
              <a:rPr lang="en-US" b="1" dirty="0" smtClean="0">
                <a:solidFill>
                  <a:srgbClr val="00B05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>
              <a:latin typeface="RinkiyMJ" pitchFamily="2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CF71351D-0444-4C95-9CFC-4570EF1E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914400"/>
            <a:ext cx="5181600" cy="12954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wcÖq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_©x 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AvR‡K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cv‡V</a:t>
            </a:r>
            <a:r>
              <a:rPr lang="en-US" sz="28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†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Zvgiv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 ‡h 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welq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Rvb‡Z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cvi‡e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ev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wkL‡Z</a:t>
            </a:r>
            <a:r>
              <a:rPr lang="en-US" sz="28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RinkiyMJ" pitchFamily="2" charset="0"/>
              </a:rPr>
              <a:t>cvi‡e</a:t>
            </a:r>
            <a:r>
              <a:rPr lang="en-US" sz="2800" b="1" dirty="0" smtClean="0">
                <a:solidFill>
                  <a:srgbClr val="0070C0"/>
                </a:solidFill>
                <a:latin typeface="RinkiyMJ" pitchFamily="2" charset="0"/>
              </a:rPr>
              <a:t>|</a:t>
            </a:r>
            <a:r>
              <a:rPr lang="en-US" sz="2800" dirty="0" smtClean="0">
                <a:latin typeface="RinkiyMJ" pitchFamily="2" charset="0"/>
              </a:rPr>
              <a:t/>
            </a:r>
            <a:br>
              <a:rPr lang="en-US" sz="2800" dirty="0" smtClean="0">
                <a:latin typeface="RinkiyMJ" pitchFamily="2" charset="0"/>
              </a:rPr>
            </a:br>
            <a:endParaRPr lang="en-US" sz="2800" dirty="0"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5943600" cy="1828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 err="1" smtClean="0">
                <a:latin typeface="RinkiyMJ" pitchFamily="2" charset="0"/>
              </a:rPr>
              <a:t>wkLb</a:t>
            </a:r>
            <a:r>
              <a:rPr lang="en-US" sz="4800" dirty="0" smtClean="0">
                <a:latin typeface="RinkiyMJ" pitchFamily="2" charset="0"/>
              </a:rPr>
              <a:t> </a:t>
            </a:r>
            <a:r>
              <a:rPr lang="en-US" sz="4800" dirty="0" err="1" smtClean="0">
                <a:latin typeface="RinkiyMJ" pitchFamily="2" charset="0"/>
              </a:rPr>
              <a:t>dj</a:t>
            </a:r>
            <a:r>
              <a:rPr lang="en-US" sz="4800" dirty="0" smtClean="0">
                <a:latin typeface="RinkiyMJ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sz="2800" dirty="0" err="1">
                <a:latin typeface="RinkiyMJ" pitchFamily="2" charset="0"/>
              </a:rPr>
              <a:t>n</a:t>
            </a:r>
            <a:r>
              <a:rPr lang="en-US" sz="2800" dirty="0" err="1" smtClean="0">
                <a:latin typeface="RinkiyMJ" pitchFamily="2" charset="0"/>
              </a:rPr>
              <a:t>vw</a:t>
            </a:r>
            <a:r>
              <a:rPr lang="en-US" sz="2800" dirty="0" smtClean="0">
                <a:latin typeface="RinkiyMJ" pitchFamily="2" charset="0"/>
              </a:rPr>
              <a:t>`‡mi ¸</a:t>
            </a:r>
            <a:r>
              <a:rPr lang="en-US" sz="2800" dirty="0" err="1" smtClean="0">
                <a:latin typeface="RinkiyMJ" pitchFamily="2" charset="0"/>
              </a:rPr>
              <a:t>iæZ</a:t>
            </a:r>
            <a:r>
              <a:rPr lang="en-US" sz="2800" dirty="0" smtClean="0">
                <a:latin typeface="RinkiyMJ" pitchFamily="2" charset="0"/>
              </a:rPr>
              <a:t>¡ </a:t>
            </a:r>
            <a:r>
              <a:rPr lang="en-US" sz="2800" dirty="0" err="1" smtClean="0">
                <a:latin typeface="RinkiyMJ" pitchFamily="2" charset="0"/>
              </a:rPr>
              <a:t>eY©bv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Ki‡Z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cvi‡e</a:t>
            </a:r>
            <a:r>
              <a:rPr lang="en-US" sz="2800" dirty="0" smtClean="0">
                <a:latin typeface="RinkiyMJ" pitchFamily="2" charset="0"/>
              </a:rPr>
              <a:t>|</a:t>
            </a:r>
          </a:p>
          <a:p>
            <a:pPr marL="0" indent="0" algn="ctr">
              <a:buNone/>
            </a:pPr>
            <a:r>
              <a:rPr lang="en-US" sz="2800" dirty="0" smtClean="0">
                <a:latin typeface="RinkiyMJ" pitchFamily="2" charset="0"/>
              </a:rPr>
              <a:t>      </a:t>
            </a:r>
            <a:r>
              <a:rPr lang="en-US" sz="2800" dirty="0" err="1" smtClean="0">
                <a:latin typeface="RinkiyMJ" pitchFamily="2" charset="0"/>
              </a:rPr>
              <a:t>wmnvn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wmËvi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cwiPq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eY©bv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Ki‡Z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cvi‡e</a:t>
            </a:r>
            <a:r>
              <a:rPr lang="en-US" sz="2800" dirty="0">
                <a:latin typeface="RinkiyMJ" pitchFamily="2" charset="0"/>
              </a:rPr>
              <a:t>|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-1524000" y="3073101"/>
            <a:ext cx="1676400" cy="1295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0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562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>
                <a:solidFill>
                  <a:srgbClr val="7030A0"/>
                </a:solidFill>
                <a:latin typeface="RinkiyMJ" pitchFamily="2" charset="0"/>
              </a:rPr>
              <a:t>AvR‡Ki</a:t>
            </a:r>
            <a:r>
              <a:rPr lang="en-US" sz="3600" dirty="0" smtClean="0">
                <a:solidFill>
                  <a:srgbClr val="7030A0"/>
                </a:solidFill>
                <a:latin typeface="Rinki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RinkiyMJ" pitchFamily="2" charset="0"/>
              </a:rPr>
              <a:t>cvV-</a:t>
            </a:r>
            <a:r>
              <a:rPr lang="en-US" sz="3200" b="1" dirty="0" err="1" smtClean="0">
                <a:solidFill>
                  <a:srgbClr val="00B0F0"/>
                </a:solidFill>
                <a:latin typeface="RinkiyMJ" pitchFamily="2" charset="0"/>
              </a:rPr>
              <a:t>nvw`m</a:t>
            </a:r>
            <a:r>
              <a:rPr lang="en-US" sz="3600" dirty="0" smtClean="0">
                <a:latin typeface="RinkiyMJ" pitchFamily="2" charset="0"/>
              </a:rPr>
              <a:t/>
            </a:r>
            <a:br>
              <a:rPr lang="en-US" sz="3600" dirty="0" smtClean="0">
                <a:latin typeface="RinkiyMJ" pitchFamily="2" charset="0"/>
              </a:rPr>
            </a:b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nvw`m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Aviwe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kã|Gi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A_©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K_v,evYx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BZ¨vw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`|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Bmjvwg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cwifvlvq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gnvbwe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(m.)-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Gi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evYx,Kg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© I ˆ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gvbm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¤§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wZ‡K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nvw`m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ejv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RinkiyMJ" pitchFamily="2" charset="0"/>
              </a:rPr>
              <a:t>nq</a:t>
            </a:r>
            <a:r>
              <a:rPr lang="en-US" sz="2200" dirty="0" smtClean="0">
                <a:solidFill>
                  <a:srgbClr val="0070C0"/>
                </a:solidFill>
                <a:latin typeface="RinkiyMJ" pitchFamily="2" charset="0"/>
              </a:rPr>
              <a:t>| </a:t>
            </a:r>
            <a:endParaRPr lang="en-US" sz="2200" dirty="0">
              <a:solidFill>
                <a:srgbClr val="0070C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6553200" cy="304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  <a:latin typeface="RinkiyMJ" pitchFamily="2" charset="0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RinkiyMJ" pitchFamily="2" charset="0"/>
              </a:rPr>
              <a:t>vw</a:t>
            </a:r>
            <a:r>
              <a:rPr lang="en-US" sz="3600" dirty="0" smtClean="0">
                <a:solidFill>
                  <a:srgbClr val="FF0000"/>
                </a:solidFill>
                <a:latin typeface="RinkiyMJ" pitchFamily="2" charset="0"/>
              </a:rPr>
              <a:t>`‡mi ¸</a:t>
            </a:r>
            <a:r>
              <a:rPr lang="en-US" sz="3600" dirty="0" err="1" smtClean="0">
                <a:solidFill>
                  <a:srgbClr val="FF0000"/>
                </a:solidFill>
                <a:latin typeface="RinkiyMJ" pitchFamily="2" charset="0"/>
              </a:rPr>
              <a:t>iyZ</a:t>
            </a:r>
            <a:r>
              <a:rPr lang="en-US" sz="4000" dirty="0" smtClean="0">
                <a:latin typeface="RinkiyMJ" pitchFamily="2" charset="0"/>
              </a:rPr>
              <a:t>¡ :</a:t>
            </a:r>
            <a:r>
              <a:rPr lang="en-US" sz="2800" dirty="0" err="1" smtClean="0">
                <a:latin typeface="RinkiyMJ" pitchFamily="2" charset="0"/>
              </a:rPr>
              <a:t>gvbeRvwZi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wn`vqv</a:t>
            </a:r>
            <a:r>
              <a:rPr lang="en-US" sz="2800" dirty="0">
                <a:latin typeface="RinkiyMJ" pitchFamily="2" charset="0"/>
              </a:rPr>
              <a:t> </a:t>
            </a:r>
            <a:r>
              <a:rPr lang="en-US" sz="2800" dirty="0" smtClean="0">
                <a:latin typeface="RinkiyMJ" pitchFamily="2" charset="0"/>
              </a:rPr>
              <a:t>‡</a:t>
            </a:r>
            <a:r>
              <a:rPr lang="en-US" sz="2800" dirty="0" err="1" smtClean="0">
                <a:latin typeface="RinkiyMJ" pitchFamily="2" charset="0"/>
              </a:rPr>
              <a:t>Zi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Rb</a:t>
            </a:r>
            <a:r>
              <a:rPr lang="en-US" sz="2800" dirty="0" smtClean="0">
                <a:latin typeface="RinkiyMJ" pitchFamily="2" charset="0"/>
              </a:rPr>
              <a:t>¨ </a:t>
            </a:r>
            <a:r>
              <a:rPr lang="en-US" sz="2800" dirty="0" err="1" smtClean="0">
                <a:latin typeface="RinkiyMJ" pitchFamily="2" charset="0"/>
              </a:rPr>
              <a:t>Avjøvn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Zvqvjv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hy‡M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hy‡M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eû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bwe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ivmyj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cvwV‡q‡Qb</a:t>
            </a:r>
            <a:r>
              <a:rPr lang="en-US" sz="2800" dirty="0" smtClean="0">
                <a:latin typeface="RinkiyMJ" pitchFamily="2" charset="0"/>
              </a:rPr>
              <a:t>| </a:t>
            </a:r>
            <a:r>
              <a:rPr lang="en-US" sz="2800" dirty="0" err="1" smtClean="0">
                <a:latin typeface="RinkiyMJ" pitchFamily="2" charset="0"/>
              </a:rPr>
              <a:t>Zvuiv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gvbyl‡K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mZ</a:t>
            </a:r>
            <a:r>
              <a:rPr lang="en-US" sz="2800" dirty="0" smtClean="0">
                <a:latin typeface="RinkiyMJ" pitchFamily="2" charset="0"/>
              </a:rPr>
              <a:t>¨ </a:t>
            </a:r>
            <a:r>
              <a:rPr lang="en-US" sz="2800" dirty="0" err="1" smtClean="0">
                <a:latin typeface="RinkiyMJ" pitchFamily="2" charset="0"/>
              </a:rPr>
              <a:t>c‡_i</a:t>
            </a:r>
            <a:endParaRPr lang="en-US" sz="2800" dirty="0" smtClean="0">
              <a:latin typeface="RinkiyMJ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RinkiyMJ" pitchFamily="2" charset="0"/>
              </a:rPr>
              <a:t>mÜvb</a:t>
            </a:r>
            <a:r>
              <a:rPr lang="en-US" sz="2800" dirty="0" smtClean="0">
                <a:latin typeface="RinkiyMJ" pitchFamily="2" charset="0"/>
              </a:rPr>
              <a:t> w`‡</a:t>
            </a:r>
            <a:r>
              <a:rPr lang="en-US" sz="2800" dirty="0" err="1" smtClean="0">
                <a:latin typeface="RinkiyMJ" pitchFamily="2" charset="0"/>
              </a:rPr>
              <a:t>Zb</a:t>
            </a:r>
            <a:r>
              <a:rPr lang="en-US" sz="2800" dirty="0" smtClean="0">
                <a:latin typeface="RinkiyMJ" pitchFamily="2" charset="0"/>
              </a:rPr>
              <a:t>| </a:t>
            </a:r>
            <a:r>
              <a:rPr lang="en-US" sz="2800" dirty="0" err="1" smtClean="0">
                <a:latin typeface="RinkiyMJ" pitchFamily="2" charset="0"/>
              </a:rPr>
              <a:t>nv‡Z</a:t>
            </a:r>
            <a:r>
              <a:rPr lang="en-US" sz="2800" dirty="0" smtClean="0">
                <a:latin typeface="RinkiyMJ" pitchFamily="2" charset="0"/>
              </a:rPr>
              <a:t>- </a:t>
            </a:r>
            <a:r>
              <a:rPr lang="en-US" sz="2800" dirty="0" err="1" smtClean="0">
                <a:latin typeface="RinkiyMJ" pitchFamily="2" charset="0"/>
              </a:rPr>
              <a:t>Kj‡g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cyY</a:t>
            </a:r>
            <a:r>
              <a:rPr lang="en-US" sz="2800" dirty="0" smtClean="0">
                <a:latin typeface="RinkiyMJ" pitchFamily="2" charset="0"/>
              </a:rPr>
              <a:t>¨ I </a:t>
            </a:r>
            <a:r>
              <a:rPr lang="en-US" sz="2800" dirty="0" err="1" smtClean="0">
                <a:latin typeface="RinkiyMJ" pitchFamily="2" charset="0"/>
              </a:rPr>
              <a:t>b¨vq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Kv‡Ri</a:t>
            </a:r>
            <a:r>
              <a:rPr lang="en-US" sz="2800" dirty="0" smtClean="0">
                <a:latin typeface="RinkiyMJ" pitchFamily="2" charset="0"/>
              </a:rPr>
              <a:t>  </a:t>
            </a:r>
            <a:r>
              <a:rPr lang="en-US" sz="2800" dirty="0" err="1" smtClean="0">
                <a:latin typeface="RinkiyMJ" pitchFamily="2" charset="0"/>
              </a:rPr>
              <a:t>wkÿv</a:t>
            </a:r>
            <a:r>
              <a:rPr lang="en-US" sz="2800" dirty="0" smtClean="0">
                <a:latin typeface="RinkiyMJ" pitchFamily="2" charset="0"/>
              </a:rPr>
              <a:t> w`‡</a:t>
            </a:r>
            <a:r>
              <a:rPr lang="en-US" sz="2800" dirty="0" err="1" smtClean="0">
                <a:latin typeface="RinkiyMJ" pitchFamily="2" charset="0"/>
              </a:rPr>
              <a:t>Zb</a:t>
            </a:r>
            <a:r>
              <a:rPr lang="en-US" sz="2800" dirty="0" smtClean="0"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dirty="0" err="1" smtClean="0">
                <a:latin typeface="RinkiyMJ" pitchFamily="2" charset="0"/>
              </a:rPr>
              <a:t>Zvuiv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wQ‡jb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gvbeRvwZi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Av`k</a:t>
            </a:r>
            <a:r>
              <a:rPr lang="en-US" sz="2800" dirty="0" smtClean="0">
                <a:latin typeface="RinkiyMJ" pitchFamily="2" charset="0"/>
              </a:rPr>
              <a:t>©| </a:t>
            </a:r>
          </a:p>
          <a:p>
            <a:pPr marL="0" indent="0">
              <a:buNone/>
            </a:pPr>
            <a:r>
              <a:rPr lang="en-US" sz="2800" dirty="0" err="1" smtClean="0">
                <a:latin typeface="RinkiyMJ" pitchFamily="2" charset="0"/>
              </a:rPr>
              <a:t>Avgv</a:t>
            </a:r>
            <a:r>
              <a:rPr lang="en-US" sz="2800" dirty="0" smtClean="0">
                <a:latin typeface="RinkiyMJ" pitchFamily="2" charset="0"/>
              </a:rPr>
              <a:t>‡`I </a:t>
            </a:r>
            <a:r>
              <a:rPr lang="en-US" sz="2800" dirty="0" err="1" smtClean="0">
                <a:latin typeface="RinkiyMJ" pitchFamily="2" charset="0"/>
              </a:rPr>
              <a:t>wcÖq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bwe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nhiZ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gynv</a:t>
            </a:r>
            <a:r>
              <a:rPr lang="en-US" sz="2800" dirty="0" smtClean="0">
                <a:latin typeface="RinkiyMJ" pitchFamily="2" charset="0"/>
              </a:rPr>
              <a:t>¤§`(m.) </a:t>
            </a:r>
            <a:r>
              <a:rPr lang="en-US" sz="2800" dirty="0" err="1" smtClean="0">
                <a:latin typeface="RinkiyMJ" pitchFamily="2" charset="0"/>
              </a:rPr>
              <a:t>wQ‡jb</a:t>
            </a:r>
            <a:r>
              <a:rPr lang="en-US" sz="2800" dirty="0" smtClean="0">
                <a:latin typeface="RinkiyMJ" pitchFamily="2" charset="0"/>
              </a:rPr>
              <a:t> me©‡</a:t>
            </a:r>
            <a:r>
              <a:rPr lang="en-US" sz="2800" dirty="0" err="1" smtClean="0">
                <a:latin typeface="RinkiyMJ" pitchFamily="2" charset="0"/>
              </a:rPr>
              <a:t>kÖô</a:t>
            </a:r>
            <a:r>
              <a:rPr lang="en-US" sz="2800" dirty="0" smtClean="0">
                <a:latin typeface="RinkiyMJ" pitchFamily="2" charset="0"/>
              </a:rPr>
              <a:t> I me©‡kl </a:t>
            </a:r>
            <a:r>
              <a:rPr lang="en-US" sz="2800" dirty="0" err="1" smtClean="0">
                <a:latin typeface="RinkiyMJ" pitchFamily="2" charset="0"/>
              </a:rPr>
              <a:t>bwe</a:t>
            </a:r>
            <a:r>
              <a:rPr lang="en-US" sz="2800" dirty="0" smtClean="0">
                <a:latin typeface="RinkiyMJ" pitchFamily="2" charset="0"/>
              </a:rPr>
              <a:t> I </a:t>
            </a:r>
            <a:r>
              <a:rPr lang="en-US" sz="2800" dirty="0" err="1" smtClean="0">
                <a:latin typeface="RinkiyMJ" pitchFamily="2" charset="0"/>
              </a:rPr>
              <a:t>ivmyj</a:t>
            </a:r>
            <a:r>
              <a:rPr lang="en-US" sz="2800" dirty="0" smtClean="0">
                <a:latin typeface="RinkiyMJ" pitchFamily="2" charset="0"/>
              </a:rPr>
              <a:t>| </a:t>
            </a:r>
            <a:r>
              <a:rPr lang="en-US" sz="2800" dirty="0" err="1" smtClean="0">
                <a:latin typeface="RinkiyMJ" pitchFamily="2" charset="0"/>
              </a:rPr>
              <a:t>Zvui</a:t>
            </a:r>
            <a:r>
              <a:rPr lang="en-US" sz="2800" dirty="0" smtClean="0">
                <a:latin typeface="RinkiyMJ" pitchFamily="2" charset="0"/>
              </a:rPr>
              <a:t> ci </a:t>
            </a:r>
            <a:r>
              <a:rPr lang="en-US" sz="2800" dirty="0" err="1" smtClean="0">
                <a:latin typeface="RinkiyMJ" pitchFamily="2" charset="0"/>
              </a:rPr>
              <a:t>Avi</a:t>
            </a:r>
            <a:r>
              <a:rPr lang="en-US" sz="2800" dirty="0">
                <a:latin typeface="RinkiyMJ" pitchFamily="2" charset="0"/>
              </a:rPr>
              <a:t> </a:t>
            </a:r>
            <a:r>
              <a:rPr lang="en-US" sz="2800" dirty="0" smtClean="0">
                <a:latin typeface="RinkiyMJ" pitchFamily="2" charset="0"/>
              </a:rPr>
              <a:t>†</a:t>
            </a:r>
            <a:r>
              <a:rPr lang="en-US" sz="2800" dirty="0" err="1" smtClean="0">
                <a:latin typeface="RinkiyMJ" pitchFamily="2" charset="0"/>
              </a:rPr>
              <a:t>Kv‡bv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bwe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Avm‡eb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bv</a:t>
            </a:r>
            <a:r>
              <a:rPr lang="en-US" sz="2800" dirty="0" smtClean="0">
                <a:latin typeface="RinkiyMJ" pitchFamily="2" charset="0"/>
              </a:rPr>
              <a:t>| </a:t>
            </a:r>
            <a:r>
              <a:rPr lang="en-US" sz="2800" dirty="0" err="1" smtClean="0">
                <a:latin typeface="RinkiyMJ" pitchFamily="2" charset="0"/>
              </a:rPr>
              <a:t>wZwb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wQ‡jb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m‡e©vËg</a:t>
            </a:r>
            <a:r>
              <a:rPr lang="en-US" sz="2800" dirty="0" smtClean="0">
                <a:latin typeface="RinkiyMJ" pitchFamily="2" charset="0"/>
              </a:rPr>
              <a:t>  </a:t>
            </a:r>
            <a:r>
              <a:rPr lang="en-US" sz="2800" dirty="0" err="1" smtClean="0">
                <a:latin typeface="RinkiyMJ" pitchFamily="2" charset="0"/>
              </a:rPr>
              <a:t>Pwi‡Îi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AwaKvix</a:t>
            </a:r>
            <a:r>
              <a:rPr lang="en-US" sz="2800" dirty="0" smtClean="0"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Zuvi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wkÿv</a:t>
            </a:r>
            <a:r>
              <a:rPr lang="en-US" sz="2800" dirty="0" smtClean="0">
                <a:latin typeface="RinkiyMJ" pitchFamily="2" charset="0"/>
              </a:rPr>
              <a:t> I </a:t>
            </a:r>
            <a:r>
              <a:rPr lang="en-US" sz="2800" dirty="0" err="1" smtClean="0">
                <a:latin typeface="RinkiyMJ" pitchFamily="2" charset="0"/>
              </a:rPr>
              <a:t>Av`k©B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wKqvgZ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ch©šÍ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mKj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gvbyl‡K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AbymiY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Ki‡Z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n‡e|myZivs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Zuvi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mKj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K_v</a:t>
            </a:r>
            <a:r>
              <a:rPr lang="en-US" sz="2800" dirty="0" smtClean="0">
                <a:latin typeface="RinkiyMJ" pitchFamily="2" charset="0"/>
              </a:rPr>
              <a:t> I Kg© </a:t>
            </a:r>
            <a:r>
              <a:rPr lang="en-US" sz="2800" dirty="0" err="1" smtClean="0">
                <a:latin typeface="RinkiyMJ" pitchFamily="2" charset="0"/>
              </a:rPr>
              <a:t>msiÿY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Kiv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AZ¨všÍ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Riæwi</a:t>
            </a:r>
            <a:r>
              <a:rPr lang="en-US" sz="2800" dirty="0" smtClean="0">
                <a:latin typeface="RinkiyMJ" pitchFamily="2" charset="0"/>
              </a:rPr>
              <a:t>| G¸‡</a:t>
            </a:r>
            <a:r>
              <a:rPr lang="en-US" sz="2800" dirty="0" err="1" smtClean="0">
                <a:latin typeface="RinkiyMJ" pitchFamily="2" charset="0"/>
              </a:rPr>
              <a:t>jv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Rvbvi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gva</a:t>
            </a:r>
            <a:r>
              <a:rPr lang="en-US" sz="2800" dirty="0" smtClean="0">
                <a:latin typeface="RinkiyMJ" pitchFamily="2" charset="0"/>
              </a:rPr>
              <a:t>¨‡</a:t>
            </a:r>
            <a:r>
              <a:rPr lang="en-US" sz="2800" dirty="0" err="1" smtClean="0">
                <a:latin typeface="RinkiyMJ" pitchFamily="2" charset="0"/>
              </a:rPr>
              <a:t>gB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Avgiv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Zvui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Av`k</a:t>
            </a:r>
            <a:r>
              <a:rPr lang="en-US" sz="2800" dirty="0" smtClean="0">
                <a:latin typeface="RinkiyMJ" pitchFamily="2" charset="0"/>
              </a:rPr>
              <a:t>© </a:t>
            </a:r>
            <a:r>
              <a:rPr lang="en-US" sz="2800" dirty="0" err="1" smtClean="0">
                <a:latin typeface="RinkiyMJ" pitchFamily="2" charset="0"/>
              </a:rPr>
              <a:t>AbymiY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Ki‡Z</a:t>
            </a:r>
            <a:r>
              <a:rPr lang="en-US" sz="2800" dirty="0" smtClean="0">
                <a:latin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</a:rPr>
              <a:t>cvwi</a:t>
            </a:r>
            <a:r>
              <a:rPr lang="en-US" sz="2800" dirty="0" smtClean="0">
                <a:latin typeface="RinkiyMJ" pitchFamily="2" charset="0"/>
              </a:rPr>
              <a:t>| </a:t>
            </a:r>
            <a:endParaRPr lang="en-US" sz="2800" dirty="0"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924800" cy="51054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latin typeface="RinkiyMJ" pitchFamily="2" charset="0"/>
              </a:rPr>
              <a:t>nvw`m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kwid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n‡jv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bwe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Kwig</a:t>
            </a:r>
            <a:r>
              <a:rPr lang="en-US" sz="2000" dirty="0" smtClean="0">
                <a:latin typeface="RinkiyMJ" pitchFamily="2" charset="0"/>
              </a:rPr>
              <a:t> (m.) </a:t>
            </a:r>
            <a:r>
              <a:rPr lang="en-US" sz="2000" dirty="0" err="1" smtClean="0">
                <a:latin typeface="RinkiyMJ" pitchFamily="2" charset="0"/>
              </a:rPr>
              <a:t>Gi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Rxe‡bi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mKj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KvR</a:t>
            </a:r>
            <a:r>
              <a:rPr lang="en-US" sz="2000" dirty="0" smtClean="0">
                <a:latin typeface="RinkiyMJ" pitchFamily="2" charset="0"/>
              </a:rPr>
              <a:t> –</a:t>
            </a:r>
            <a:r>
              <a:rPr lang="en-US" sz="2000" dirty="0" err="1" smtClean="0">
                <a:latin typeface="RinkiyMJ" pitchFamily="2" charset="0"/>
              </a:rPr>
              <a:t>K‡g©i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msiÿK</a:t>
            </a:r>
            <a:r>
              <a:rPr lang="en-US" sz="2000" dirty="0" smtClean="0">
                <a:latin typeface="RinkiyMJ" pitchFamily="2" charset="0"/>
              </a:rPr>
              <a:t>| </a:t>
            </a:r>
            <a:r>
              <a:rPr lang="en-US" sz="2000" dirty="0" err="1" smtClean="0">
                <a:latin typeface="RinkiyMJ" pitchFamily="2" charset="0"/>
              </a:rPr>
              <a:t>Gi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gva</a:t>
            </a:r>
            <a:r>
              <a:rPr lang="en-US" sz="2000" dirty="0" smtClean="0">
                <a:latin typeface="RinkiyMJ" pitchFamily="2" charset="0"/>
              </a:rPr>
              <a:t>¨‡</a:t>
            </a:r>
            <a:r>
              <a:rPr lang="en-US" sz="2000" dirty="0" err="1" smtClean="0">
                <a:latin typeface="RinkiyMJ" pitchFamily="2" charset="0"/>
              </a:rPr>
              <a:t>gB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Avgiv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gnvbwe</a:t>
            </a:r>
            <a:r>
              <a:rPr lang="en-US" sz="2000" dirty="0" smtClean="0">
                <a:latin typeface="RinkiyMJ" pitchFamily="2" charset="0"/>
              </a:rPr>
              <a:t> (m.)- </a:t>
            </a:r>
            <a:r>
              <a:rPr lang="en-US" sz="2000" dirty="0" err="1" smtClean="0">
                <a:latin typeface="RinkiyMJ" pitchFamily="2" charset="0"/>
              </a:rPr>
              <a:t>Gi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mKj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wb</a:t>
            </a:r>
            <a:r>
              <a:rPr lang="en-US" sz="2000" dirty="0" smtClean="0">
                <a:latin typeface="RinkiyMJ" pitchFamily="2" charset="0"/>
              </a:rPr>
              <a:t>‡`©</a:t>
            </a:r>
            <a:r>
              <a:rPr lang="en-US" sz="2000" dirty="0" err="1" smtClean="0">
                <a:latin typeface="RinkiyMJ" pitchFamily="2" charset="0"/>
              </a:rPr>
              <a:t>kbv</a:t>
            </a:r>
            <a:r>
              <a:rPr lang="en-US" sz="2000" dirty="0" smtClean="0">
                <a:latin typeface="RinkiyMJ" pitchFamily="2" charset="0"/>
              </a:rPr>
              <a:t> I </a:t>
            </a:r>
            <a:r>
              <a:rPr lang="en-US" sz="2000" dirty="0" err="1" smtClean="0">
                <a:latin typeface="RinkiyMJ" pitchFamily="2" charset="0"/>
              </a:rPr>
              <a:t>wkÿv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Rvb‡Z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cvwi</a:t>
            </a:r>
            <a:r>
              <a:rPr lang="en-US" sz="2000" dirty="0" smtClean="0">
                <a:latin typeface="RinkiyMJ" pitchFamily="2" charset="0"/>
              </a:rPr>
              <a:t>|</a:t>
            </a:r>
            <a:br>
              <a:rPr lang="en-US" sz="2000" dirty="0" smtClean="0">
                <a:latin typeface="RinkiyMJ" pitchFamily="2" charset="0"/>
              </a:rPr>
            </a:br>
            <a:r>
              <a:rPr lang="en-US" sz="2800" dirty="0" smtClean="0">
                <a:latin typeface="RinkiyMJ" pitchFamily="2" charset="0"/>
              </a:rPr>
              <a:t/>
            </a:r>
            <a:br>
              <a:rPr lang="en-US" sz="2800" dirty="0" smtClean="0">
                <a:latin typeface="RinkiyMJ" pitchFamily="2" charset="0"/>
              </a:rPr>
            </a:br>
            <a:r>
              <a:rPr lang="en-US" sz="2000" dirty="0" err="1" smtClean="0">
                <a:latin typeface="RinkiyMJ" pitchFamily="2" charset="0"/>
              </a:rPr>
              <a:t>hw</a:t>
            </a:r>
            <a:r>
              <a:rPr lang="en-US" sz="2000" dirty="0" smtClean="0">
                <a:latin typeface="RinkiyMJ" pitchFamily="2" charset="0"/>
              </a:rPr>
              <a:t>` </a:t>
            </a:r>
            <a:r>
              <a:rPr lang="en-US" sz="2000" dirty="0" err="1" smtClean="0">
                <a:latin typeface="RinkiyMJ" pitchFamily="2" charset="0"/>
              </a:rPr>
              <a:t>nvw`m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kwid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bv</a:t>
            </a:r>
            <a:r>
              <a:rPr lang="en-US" sz="2000" dirty="0" smtClean="0">
                <a:latin typeface="RinkiyMJ" pitchFamily="2" charset="0"/>
              </a:rPr>
              <a:t> _</a:t>
            </a:r>
            <a:r>
              <a:rPr lang="en-US" sz="2000" dirty="0" err="1" smtClean="0">
                <a:latin typeface="RinkiyMJ" pitchFamily="2" charset="0"/>
              </a:rPr>
              <a:t>vKZ</a:t>
            </a:r>
            <a:r>
              <a:rPr lang="en-US" sz="2000" dirty="0" smtClean="0">
                <a:latin typeface="RinkiyMJ" pitchFamily="2" charset="0"/>
              </a:rPr>
              <a:t>, </a:t>
            </a:r>
            <a:r>
              <a:rPr lang="en-US" sz="2000" dirty="0" err="1" smtClean="0">
                <a:latin typeface="RinkiyMJ" pitchFamily="2" charset="0"/>
              </a:rPr>
              <a:t>Z‡e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Avgiv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Gme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wKQz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Rvb‡ZcviZvg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bv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myZivs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cyY</a:t>
            </a:r>
            <a:r>
              <a:rPr lang="en-US" sz="2000" dirty="0" smtClean="0">
                <a:latin typeface="RinkiyMJ" pitchFamily="2" charset="0"/>
              </a:rPr>
              <a:t>¨ I </a:t>
            </a:r>
            <a:r>
              <a:rPr lang="en-US" sz="2000" dirty="0" err="1" smtClean="0">
                <a:latin typeface="RinkiyMJ" pitchFamily="2" charset="0"/>
              </a:rPr>
              <a:t>b¨v‡qi</a:t>
            </a:r>
            <a:r>
              <a:rPr lang="en-US" sz="2000" dirty="0" smtClean="0">
                <a:latin typeface="RinkiyMJ" pitchFamily="2" charset="0"/>
              </a:rPr>
              <a:t> c‡_ </a:t>
            </a:r>
            <a:r>
              <a:rPr lang="en-US" sz="2000" dirty="0" err="1" smtClean="0">
                <a:latin typeface="RinkiyMJ" pitchFamily="2" charset="0"/>
              </a:rPr>
              <a:t>Pjvi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Rb</a:t>
            </a:r>
            <a:r>
              <a:rPr lang="en-US" sz="2000" dirty="0" smtClean="0">
                <a:latin typeface="RinkiyMJ" pitchFamily="2" charset="0"/>
              </a:rPr>
              <a:t>¨ </a:t>
            </a:r>
            <a:r>
              <a:rPr lang="en-US" sz="2000" dirty="0" err="1" smtClean="0">
                <a:latin typeface="RinkiyMJ" pitchFamily="2" charset="0"/>
              </a:rPr>
              <a:t>nvw`m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kwi‡di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cÖ‡qvRbxZv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Ab</a:t>
            </a:r>
            <a:r>
              <a:rPr lang="en-US" sz="2000" dirty="0" smtClean="0">
                <a:latin typeface="RinkiyMJ" pitchFamily="2" charset="0"/>
              </a:rPr>
              <a:t>¯^</a:t>
            </a:r>
            <a:r>
              <a:rPr lang="en-US" sz="2000" dirty="0" err="1" smtClean="0">
                <a:latin typeface="RinkiyMJ" pitchFamily="2" charset="0"/>
              </a:rPr>
              <a:t>xKvh</a:t>
            </a:r>
            <a:r>
              <a:rPr lang="en-US" sz="2000" dirty="0" smtClean="0">
                <a:latin typeface="RinkiyMJ" pitchFamily="2" charset="0"/>
              </a:rPr>
              <a:t>©|</a:t>
            </a:r>
            <a:br>
              <a:rPr lang="en-US" sz="2000" dirty="0" smtClean="0">
                <a:latin typeface="RinkiyMJ" pitchFamily="2" charset="0"/>
              </a:rPr>
            </a:br>
            <a:r>
              <a:rPr lang="en-US" sz="2000" dirty="0" err="1" smtClean="0">
                <a:latin typeface="RinkiyMJ" pitchFamily="2" charset="0"/>
              </a:rPr>
              <a:t>nvw`m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Bmjvwg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Rxebe¨e</a:t>
            </a:r>
            <a:r>
              <a:rPr lang="en-US" sz="2000" dirty="0" smtClean="0">
                <a:latin typeface="RinkiyMJ" pitchFamily="2" charset="0"/>
              </a:rPr>
              <a:t>¯’vi </a:t>
            </a:r>
            <a:r>
              <a:rPr lang="en-US" sz="2000" dirty="0" err="1" smtClean="0">
                <a:latin typeface="RinkiyMJ" pitchFamily="2" charset="0"/>
              </a:rPr>
              <a:t>wØZxq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Drm</a:t>
            </a:r>
            <a:r>
              <a:rPr lang="en-US" sz="2000" dirty="0" smtClean="0">
                <a:latin typeface="RinkiyMJ" pitchFamily="2" charset="0"/>
              </a:rPr>
              <a:t>| </a:t>
            </a:r>
            <a:r>
              <a:rPr lang="en-US" sz="2000" dirty="0" err="1" smtClean="0">
                <a:latin typeface="RinkiyMJ" pitchFamily="2" charset="0"/>
              </a:rPr>
              <a:t>Avj</a:t>
            </a:r>
            <a:r>
              <a:rPr lang="en-US" sz="2000" dirty="0" smtClean="0">
                <a:latin typeface="RinkiyMJ" pitchFamily="2" charset="0"/>
              </a:rPr>
              <a:t>- </a:t>
            </a:r>
            <a:r>
              <a:rPr lang="en-US" sz="2000" dirty="0" err="1" smtClean="0">
                <a:latin typeface="RinkiyMJ" pitchFamily="2" charset="0"/>
              </a:rPr>
              <a:t>KziAv‡bi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c‡iB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nvw</a:t>
            </a:r>
            <a:r>
              <a:rPr lang="en-US" sz="2000" dirty="0" smtClean="0">
                <a:latin typeface="RinkiyMJ" pitchFamily="2" charset="0"/>
              </a:rPr>
              <a:t>`‡mi ¯’</a:t>
            </a:r>
            <a:r>
              <a:rPr lang="en-US" sz="2000" dirty="0" err="1" smtClean="0">
                <a:latin typeface="RinkiyMJ" pitchFamily="2" charset="0"/>
              </a:rPr>
              <a:t>vb</a:t>
            </a:r>
            <a:r>
              <a:rPr lang="en-US" sz="2000" dirty="0" smtClean="0">
                <a:latin typeface="RinkiyMJ" pitchFamily="2" charset="0"/>
              </a:rPr>
              <a:t>| </a:t>
            </a:r>
            <a:r>
              <a:rPr lang="en-US" sz="2000" dirty="0" err="1" smtClean="0">
                <a:latin typeface="RinkiyMJ" pitchFamily="2" charset="0"/>
              </a:rPr>
              <a:t>nvw`m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Avj-KziAv‡bi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e¨vL¨v</a:t>
            </a:r>
            <a:r>
              <a:rPr lang="en-US" sz="2000" dirty="0" smtClean="0">
                <a:latin typeface="RinkiyMJ" pitchFamily="2" charset="0"/>
              </a:rPr>
              <a:t>¯^</a:t>
            </a:r>
            <a:r>
              <a:rPr lang="en-US" sz="2000" dirty="0" err="1" smtClean="0">
                <a:latin typeface="RinkiyMJ" pitchFamily="2" charset="0"/>
              </a:rPr>
              <a:t>i~c</a:t>
            </a:r>
            <a:r>
              <a:rPr lang="en-US" sz="2000" dirty="0" smtClean="0">
                <a:latin typeface="RinkiyMJ" pitchFamily="2" charset="0"/>
              </a:rPr>
              <a:t>|</a:t>
            </a:r>
            <a:br>
              <a:rPr lang="en-US" sz="2000" dirty="0" smtClean="0">
                <a:latin typeface="RinkiyMJ" pitchFamily="2" charset="0"/>
              </a:rPr>
            </a:br>
            <a:r>
              <a:rPr lang="en-US" sz="2000" dirty="0" err="1" smtClean="0">
                <a:latin typeface="RinkiyMJ" pitchFamily="2" charset="0"/>
              </a:rPr>
              <a:t>Avj-KziAv‡b</a:t>
            </a:r>
            <a:r>
              <a:rPr lang="en-US" sz="2000" dirty="0" smtClean="0">
                <a:latin typeface="RinkiyMJ" pitchFamily="2" charset="0"/>
              </a:rPr>
              <a:t>  </a:t>
            </a:r>
            <a:r>
              <a:rPr lang="en-US" sz="2000" dirty="0" err="1" smtClean="0">
                <a:latin typeface="RinkiyMJ" pitchFamily="2" charset="0"/>
              </a:rPr>
              <a:t>Avjøvn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Zvqvjv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eû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wb</a:t>
            </a:r>
            <a:r>
              <a:rPr lang="en-US" sz="2000" dirty="0" smtClean="0">
                <a:latin typeface="RinkiyMJ" pitchFamily="2" charset="0"/>
              </a:rPr>
              <a:t>‡`©</a:t>
            </a:r>
            <a:r>
              <a:rPr lang="en-US" sz="2000" dirty="0" err="1" smtClean="0">
                <a:latin typeface="RinkiyMJ" pitchFamily="2" charset="0"/>
              </a:rPr>
              <a:t>kbv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cÖ`vb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K‡i‡Qb</a:t>
            </a:r>
            <a:r>
              <a:rPr lang="en-US" sz="2000" dirty="0" smtClean="0">
                <a:latin typeface="RinkiyMJ" pitchFamily="2" charset="0"/>
              </a:rPr>
              <a:t>| </a:t>
            </a:r>
            <a:r>
              <a:rPr lang="en-US" sz="2000" dirty="0" err="1" smtClean="0">
                <a:latin typeface="RinkiyMJ" pitchFamily="2" charset="0"/>
              </a:rPr>
              <a:t>gnvbwe</a:t>
            </a:r>
            <a:r>
              <a:rPr lang="en-US" sz="2000" dirty="0" smtClean="0">
                <a:latin typeface="RinkiyMJ" pitchFamily="2" charset="0"/>
              </a:rPr>
              <a:t> (m.) †m¸‡</a:t>
            </a:r>
            <a:r>
              <a:rPr lang="en-US" sz="2000" dirty="0" err="1" smtClean="0">
                <a:latin typeface="RinkiyMJ" pitchFamily="2" charset="0"/>
              </a:rPr>
              <a:t>jv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Avgv</a:t>
            </a:r>
            <a:r>
              <a:rPr lang="en-US" sz="2000" dirty="0" smtClean="0">
                <a:latin typeface="RinkiyMJ" pitchFamily="2" charset="0"/>
              </a:rPr>
              <a:t>‡`i </a:t>
            </a:r>
            <a:r>
              <a:rPr lang="en-US" sz="2000" dirty="0" err="1" smtClean="0">
                <a:latin typeface="RinkiyMJ" pitchFamily="2" charset="0"/>
              </a:rPr>
              <a:t>mvg‡b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we¯ÍvwiZfv‡e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e¨vL¨v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K‡i‡Qb</a:t>
            </a:r>
            <a:r>
              <a:rPr lang="en-US" sz="2000" dirty="0" smtClean="0">
                <a:latin typeface="RinkiyMJ" pitchFamily="2" charset="0"/>
              </a:rPr>
              <a:t>| </a:t>
            </a:r>
            <a:r>
              <a:rPr lang="en-US" sz="2000" dirty="0" err="1" smtClean="0">
                <a:latin typeface="RinkiyMJ" pitchFamily="2" charset="0"/>
              </a:rPr>
              <a:t>wZwb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smtClean="0">
                <a:latin typeface="RinkiyMJ" pitchFamily="2" charset="0"/>
              </a:rPr>
              <a:t>†</a:t>
            </a:r>
            <a:r>
              <a:rPr lang="en-US" sz="2000" dirty="0" err="1" smtClean="0">
                <a:latin typeface="RinkiyMJ" pitchFamily="2" charset="0"/>
              </a:rPr>
              <a:t>mme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weavb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mvnvweMY‡K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nv‡Z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Kj‡g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wkÿv</a:t>
            </a:r>
            <a:r>
              <a:rPr lang="en-US" sz="2000" dirty="0" smtClean="0">
                <a:latin typeface="RinkiyMJ" pitchFamily="2" charset="0"/>
              </a:rPr>
              <a:t> w`‡</a:t>
            </a:r>
            <a:r>
              <a:rPr lang="en-US" sz="2000" dirty="0" err="1" smtClean="0">
                <a:latin typeface="RinkiyMJ" pitchFamily="2" charset="0"/>
              </a:rPr>
              <a:t>q‡Qb</a:t>
            </a:r>
            <a:r>
              <a:rPr lang="en-US" sz="2000" dirty="0" smtClean="0">
                <a:latin typeface="RinkiyMJ" pitchFamily="2" charset="0"/>
              </a:rPr>
              <a:t>|</a:t>
            </a:r>
            <a:br>
              <a:rPr lang="en-US" sz="2000" dirty="0" smtClean="0">
                <a:latin typeface="RinkiyMJ" pitchFamily="2" charset="0"/>
              </a:rPr>
            </a:br>
            <a:r>
              <a:rPr lang="en-US" sz="2000" dirty="0" err="1" smtClean="0">
                <a:latin typeface="RinkiyMJ" pitchFamily="2" charset="0"/>
              </a:rPr>
              <a:t>nvw`m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Rvbvi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gva</a:t>
            </a:r>
            <a:r>
              <a:rPr lang="en-US" sz="2000" dirty="0" smtClean="0">
                <a:latin typeface="RinkiyMJ" pitchFamily="2" charset="0"/>
              </a:rPr>
              <a:t>¨‡</a:t>
            </a:r>
            <a:r>
              <a:rPr lang="en-US" sz="2000" dirty="0" err="1" smtClean="0">
                <a:latin typeface="RinkiyMJ" pitchFamily="2" charset="0"/>
              </a:rPr>
              <a:t>gB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Avgiv</a:t>
            </a:r>
            <a:r>
              <a:rPr lang="en-US" sz="2000" dirty="0" smtClean="0">
                <a:latin typeface="RinkiyMJ" pitchFamily="2" charset="0"/>
              </a:rPr>
              <a:t> G¸‡</a:t>
            </a:r>
            <a:r>
              <a:rPr lang="en-US" sz="2000" dirty="0" err="1" smtClean="0">
                <a:latin typeface="RinkiyMJ" pitchFamily="2" charset="0"/>
              </a:rPr>
              <a:t>jv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Rvb‡Z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cvwi</a:t>
            </a:r>
            <a:r>
              <a:rPr lang="en-US" sz="2000" dirty="0">
                <a:latin typeface="RinkiyMJ" pitchFamily="2" charset="0"/>
              </a:rPr>
              <a:t>|</a:t>
            </a:r>
            <a:r>
              <a:rPr lang="en-US" sz="2000" dirty="0" smtClean="0">
                <a:latin typeface="RinkiyMJ" pitchFamily="2" charset="0"/>
              </a:rPr>
              <a:t/>
            </a:r>
            <a:br>
              <a:rPr lang="en-US" sz="2000" dirty="0" smtClean="0">
                <a:latin typeface="RinkiyMJ" pitchFamily="2" charset="0"/>
              </a:rPr>
            </a:br>
            <a:r>
              <a:rPr lang="en-US" sz="2400" dirty="0" smtClean="0">
                <a:latin typeface="RinkiyMJ" pitchFamily="2" charset="0"/>
              </a:rPr>
              <a:t> </a:t>
            </a:r>
            <a:r>
              <a:rPr lang="en-US" sz="2800" dirty="0" smtClean="0">
                <a:latin typeface="RinkiyMJ" pitchFamily="2" charset="0"/>
              </a:rPr>
              <a:t/>
            </a:r>
            <a:br>
              <a:rPr lang="en-US" sz="2800" dirty="0" smtClean="0">
                <a:latin typeface="RinkiyMJ" pitchFamily="2" charset="0"/>
              </a:rPr>
            </a:br>
            <a:r>
              <a:rPr lang="en-US" sz="3200" dirty="0" smtClean="0">
                <a:latin typeface="RinkiyMJ" pitchFamily="2" charset="0"/>
              </a:rPr>
              <a:t> </a:t>
            </a:r>
            <a:endParaRPr lang="en-US" sz="3200" dirty="0"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239000" cy="2514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RinkiyMJ" pitchFamily="2" charset="0"/>
              </a:rPr>
              <a:t>Avjøvn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Zvqvjv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e‡jb</a:t>
            </a:r>
            <a:r>
              <a:rPr lang="en-US" sz="2000" dirty="0" smtClean="0">
                <a:latin typeface="RinkiyMJ" pitchFamily="2" charset="0"/>
              </a:rPr>
              <a:t>:</a:t>
            </a:r>
            <a:br>
              <a:rPr lang="en-US" sz="2000" dirty="0" smtClean="0">
                <a:latin typeface="RinkiyMJ" pitchFamily="2" charset="0"/>
              </a:rPr>
            </a:br>
            <a:r>
              <a:rPr lang="en-US" sz="2800" dirty="0" smtClean="0">
                <a:latin typeface="RinkiyMJ" pitchFamily="2" charset="0"/>
              </a:rPr>
              <a:t/>
            </a:r>
            <a:br>
              <a:rPr lang="en-US" sz="2800" dirty="0" smtClean="0">
                <a:latin typeface="RinkiyMJ" pitchFamily="2" charset="0"/>
              </a:rPr>
            </a:br>
            <a:r>
              <a:rPr lang="en-US" sz="2800" dirty="0">
                <a:latin typeface="RinkiyMJ" pitchFamily="2" charset="0"/>
              </a:rPr>
              <a:t/>
            </a:r>
            <a:br>
              <a:rPr lang="en-US" sz="2800" dirty="0">
                <a:latin typeface="RinkiyMJ" pitchFamily="2" charset="0"/>
              </a:rPr>
            </a:br>
            <a:r>
              <a:rPr lang="en-US" sz="2400" dirty="0" smtClean="0">
                <a:latin typeface="RinkiyMJ" pitchFamily="2" charset="0"/>
              </a:rPr>
              <a:t>A_©:</a:t>
            </a:r>
            <a:r>
              <a:rPr lang="en-US" sz="2000" dirty="0" err="1" smtClean="0">
                <a:latin typeface="RinkiyMJ" pitchFamily="2" charset="0"/>
              </a:rPr>
              <a:t>Òivmyj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smtClean="0">
                <a:latin typeface="RinkiyMJ" pitchFamily="2" charset="0"/>
              </a:rPr>
              <a:t>†</a:t>
            </a:r>
            <a:r>
              <a:rPr lang="en-US" sz="2000" dirty="0" err="1" smtClean="0">
                <a:latin typeface="RinkiyMJ" pitchFamily="2" charset="0"/>
              </a:rPr>
              <a:t>Zvgv</a:t>
            </a:r>
            <a:r>
              <a:rPr lang="en-US" sz="2000" dirty="0" smtClean="0">
                <a:latin typeface="RinkiyMJ" pitchFamily="2" charset="0"/>
              </a:rPr>
              <a:t>‡`i </a:t>
            </a:r>
            <a:r>
              <a:rPr lang="en-US" sz="2000" dirty="0" err="1" smtClean="0">
                <a:latin typeface="RinkiyMJ" pitchFamily="2" charset="0"/>
              </a:rPr>
              <a:t>hv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smtClean="0">
                <a:latin typeface="RinkiyMJ" pitchFamily="2" charset="0"/>
              </a:rPr>
              <a:t>†`b </a:t>
            </a:r>
            <a:r>
              <a:rPr lang="en-US" sz="2000" dirty="0" err="1" smtClean="0">
                <a:latin typeface="RinkiyMJ" pitchFamily="2" charset="0"/>
              </a:rPr>
              <a:t>Zv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smtClean="0">
                <a:latin typeface="RinkiyMJ" pitchFamily="2" charset="0"/>
              </a:rPr>
              <a:t>†</a:t>
            </a:r>
            <a:r>
              <a:rPr lang="en-US" sz="2000" dirty="0" err="1" smtClean="0">
                <a:latin typeface="RinkiyMJ" pitchFamily="2" charset="0"/>
              </a:rPr>
              <a:t>Zvgiv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MÖnY</a:t>
            </a:r>
            <a:r>
              <a:rPr lang="en-US" sz="2000" dirty="0" smtClean="0">
                <a:latin typeface="RinkiyMJ" pitchFamily="2" charset="0"/>
              </a:rPr>
              <a:t> Ki </a:t>
            </a:r>
            <a:r>
              <a:rPr lang="en-US" sz="2000" dirty="0" err="1" smtClean="0">
                <a:latin typeface="RinkiyMJ" pitchFamily="2" charset="0"/>
              </a:rPr>
              <a:t>Ges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hv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smtClean="0">
                <a:latin typeface="RinkiyMJ" pitchFamily="2" charset="0"/>
              </a:rPr>
              <a:t>†</a:t>
            </a:r>
            <a:r>
              <a:rPr lang="en-US" sz="2000" dirty="0" err="1" smtClean="0">
                <a:latin typeface="RinkiyMJ" pitchFamily="2" charset="0"/>
              </a:rPr>
              <a:t>Zvgv</a:t>
            </a:r>
            <a:r>
              <a:rPr lang="en-US" sz="2000" dirty="0" smtClean="0">
                <a:latin typeface="RinkiyMJ" pitchFamily="2" charset="0"/>
              </a:rPr>
              <a:t>‡`i </a:t>
            </a:r>
            <a:r>
              <a:rPr lang="en-US" sz="2000" dirty="0" err="1" smtClean="0">
                <a:latin typeface="RinkiyMJ" pitchFamily="2" charset="0"/>
              </a:rPr>
              <a:t>wb‡laK‡ib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Zv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smtClean="0">
                <a:latin typeface="RinkiyMJ" pitchFamily="2" charset="0"/>
              </a:rPr>
              <a:t>†_‡K </a:t>
            </a:r>
            <a:r>
              <a:rPr lang="en-US" sz="2000" dirty="0" err="1" smtClean="0">
                <a:latin typeface="RinkiyMJ" pitchFamily="2" charset="0"/>
              </a:rPr>
              <a:t>weiZ</a:t>
            </a:r>
            <a:r>
              <a:rPr lang="en-US" sz="2000" dirty="0" smtClean="0">
                <a:latin typeface="RinkiyMJ" pitchFamily="2" charset="0"/>
              </a:rPr>
              <a:t> _</a:t>
            </a:r>
            <a:r>
              <a:rPr lang="en-US" sz="2000" dirty="0" err="1" smtClean="0">
                <a:latin typeface="RinkiyMJ" pitchFamily="2" charset="0"/>
              </a:rPr>
              <a:t>vK|Ó</a:t>
            </a:r>
            <a:r>
              <a:rPr lang="en-US" sz="2000" dirty="0" smtClean="0">
                <a:latin typeface="RinkiyMJ" pitchFamily="2" charset="0"/>
              </a:rPr>
              <a:t> (</a:t>
            </a:r>
            <a:r>
              <a:rPr lang="en-US" sz="2000" dirty="0" err="1" smtClean="0">
                <a:latin typeface="RinkiyMJ" pitchFamily="2" charset="0"/>
              </a:rPr>
              <a:t>m~iv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Avj-nvk&amp;i,AvqvZ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1800" dirty="0" smtClean="0">
                <a:latin typeface="RinkiyMJ" pitchFamily="2" charset="0"/>
              </a:rPr>
              <a:t>7</a:t>
            </a:r>
            <a:r>
              <a:rPr lang="en-US" sz="1600" dirty="0" smtClean="0">
                <a:latin typeface="RinkiyMJ" pitchFamily="2" charset="0"/>
              </a:rPr>
              <a:t>)</a:t>
            </a:r>
            <a:br>
              <a:rPr lang="en-US" sz="1600" dirty="0" smtClean="0">
                <a:latin typeface="RinkiyMJ" pitchFamily="2" charset="0"/>
              </a:rPr>
            </a:br>
            <a:endParaRPr lang="en-US" sz="1600" dirty="0"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352800"/>
            <a:ext cx="73152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 smtClean="0">
                <a:latin typeface="RinkiyMJ" pitchFamily="2" charset="0"/>
              </a:rPr>
              <a:t>Avjøvn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Zvqvjvi</a:t>
            </a:r>
            <a:r>
              <a:rPr lang="en-US" sz="2000" dirty="0" smtClean="0">
                <a:latin typeface="RinkiyMJ" pitchFamily="2" charset="0"/>
              </a:rPr>
              <a:t> G </a:t>
            </a:r>
            <a:r>
              <a:rPr lang="en-US" sz="2000" dirty="0" err="1" smtClean="0">
                <a:latin typeface="RinkiyMJ" pitchFamily="2" charset="0"/>
              </a:rPr>
              <a:t>evYx‡Z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nvw</a:t>
            </a:r>
            <a:r>
              <a:rPr lang="en-US" sz="2000" dirty="0" smtClean="0">
                <a:latin typeface="RinkiyMJ" pitchFamily="2" charset="0"/>
              </a:rPr>
              <a:t>`‡mi ¸</a:t>
            </a:r>
            <a:r>
              <a:rPr lang="en-US" sz="2000" dirty="0" err="1" smtClean="0">
                <a:latin typeface="RinkiyMJ" pitchFamily="2" charset="0"/>
              </a:rPr>
              <a:t>iæZ</a:t>
            </a:r>
            <a:r>
              <a:rPr lang="en-US" sz="2000" dirty="0" smtClean="0">
                <a:latin typeface="RinkiyMJ" pitchFamily="2" charset="0"/>
              </a:rPr>
              <a:t>¡ </a:t>
            </a:r>
            <a:r>
              <a:rPr lang="en-US" sz="2000" dirty="0" err="1" smtClean="0">
                <a:latin typeface="RinkiyMJ" pitchFamily="2" charset="0"/>
              </a:rPr>
              <a:t>dz‡U</a:t>
            </a:r>
            <a:r>
              <a:rPr lang="en-US" sz="2000" dirty="0" smtClean="0">
                <a:latin typeface="RinkiyMJ" pitchFamily="2" charset="0"/>
              </a:rPr>
              <a:t> D‡V‡Q| </a:t>
            </a:r>
            <a:r>
              <a:rPr lang="en-US" sz="2000" dirty="0" err="1" smtClean="0">
                <a:latin typeface="RinkiyMJ" pitchFamily="2" charset="0"/>
              </a:rPr>
              <a:t>AZGe</a:t>
            </a:r>
            <a:r>
              <a:rPr lang="en-US" sz="2000" dirty="0" smtClean="0">
                <a:latin typeface="RinkiyMJ" pitchFamily="2" charset="0"/>
              </a:rPr>
              <a:t>,</a:t>
            </a:r>
          </a:p>
          <a:p>
            <a:pPr marL="0" indent="0">
              <a:buNone/>
            </a:pPr>
            <a:r>
              <a:rPr lang="en-US" sz="2000" dirty="0" err="1" smtClean="0">
                <a:latin typeface="RinkiyMJ" pitchFamily="2" charset="0"/>
              </a:rPr>
              <a:t>Avgi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nvw`m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kwid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Rvbe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Ges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smtClean="0">
                <a:latin typeface="RinkiyMJ" pitchFamily="2" charset="0"/>
              </a:rPr>
              <a:t>†m </a:t>
            </a:r>
            <a:r>
              <a:rPr lang="en-US" sz="2000" dirty="0" err="1" smtClean="0">
                <a:latin typeface="RinkiyMJ" pitchFamily="2" charset="0"/>
              </a:rPr>
              <a:t>Abyhvqx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h_vh_fv‡e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Avgj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Ki‡Z</a:t>
            </a:r>
            <a:r>
              <a:rPr lang="en-US" sz="2000" dirty="0">
                <a:latin typeface="RinkiyMJ" pitchFamily="2" charset="0"/>
              </a:rPr>
              <a:t> </a:t>
            </a:r>
            <a:r>
              <a:rPr lang="en-US" sz="2000" dirty="0" smtClean="0">
                <a:latin typeface="RinkiyMJ" pitchFamily="2" charset="0"/>
              </a:rPr>
              <a:t>†</a:t>
            </a:r>
            <a:r>
              <a:rPr lang="en-US" sz="2000" dirty="0" err="1" smtClean="0">
                <a:latin typeface="RinkiyMJ" pitchFamily="2" charset="0"/>
              </a:rPr>
              <a:t>Póv</a:t>
            </a:r>
            <a:r>
              <a:rPr lang="en-US" sz="2000" dirty="0" smtClean="0">
                <a:latin typeface="RinkiyMJ" pitchFamily="2" charset="0"/>
              </a:rPr>
              <a:t> </a:t>
            </a:r>
            <a:r>
              <a:rPr lang="en-US" sz="2000" dirty="0" err="1" smtClean="0">
                <a:latin typeface="RinkiyMJ" pitchFamily="2" charset="0"/>
              </a:rPr>
              <a:t>Kie</a:t>
            </a:r>
            <a:r>
              <a:rPr lang="en-US" sz="2000" dirty="0" smtClean="0">
                <a:latin typeface="RinkiyMJ" pitchFamily="2" charset="0"/>
              </a:rPr>
              <a:t>|</a:t>
            </a:r>
            <a:endParaRPr lang="en-US" sz="2000" dirty="0">
              <a:latin typeface="Rinki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6091"/>
            <a:ext cx="5410200" cy="62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4254653" cy="2209800"/>
          </a:xfrm>
        </p:spPr>
        <p:txBody>
          <a:bodyPr/>
          <a:lstStyle/>
          <a:p>
            <a:pPr algn="l"/>
            <a:r>
              <a:rPr lang="en-US" dirty="0" smtClean="0">
                <a:latin typeface="RinkiyMJ" pitchFamily="2" charset="0"/>
              </a:rPr>
              <a:t>1       2    3    4       5     6</a:t>
            </a:r>
            <a:endParaRPr lang="en-US" dirty="0">
              <a:latin typeface="Rinki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6781800" cy="2286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latin typeface="RinkiyMJ" pitchFamily="2" charset="0"/>
              </a:rPr>
              <a:t>w</a:t>
            </a:r>
            <a:r>
              <a:rPr lang="en-US" sz="3200" b="1" dirty="0" err="1" smtClean="0">
                <a:solidFill>
                  <a:srgbClr val="0070C0"/>
                </a:solidFill>
                <a:latin typeface="RinkiyMJ" pitchFamily="2" charset="0"/>
              </a:rPr>
              <a:t>mnvn</a:t>
            </a:r>
            <a:r>
              <a:rPr lang="en-US" sz="3200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RinkiyMJ" pitchFamily="2" charset="0"/>
              </a:rPr>
              <a:t>wmËvn</a:t>
            </a:r>
            <a:r>
              <a:rPr lang="en-US" sz="3200" b="1" dirty="0" smtClean="0">
                <a:solidFill>
                  <a:srgbClr val="002060"/>
                </a:solidFill>
                <a:latin typeface="RinkiyMJ" pitchFamily="2" charset="0"/>
              </a:rPr>
              <a:t>:</a:t>
            </a:r>
            <a:r>
              <a:rPr lang="en-US" sz="1600" b="1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wmnvn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k‡ãi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A_© ï×,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mwVK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|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Avi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wmËvn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k‡ãi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A_©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Qq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|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weï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×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QqwU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nvw`m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MÖš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’‡K GK‡Î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wmnvn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wmËvn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ejv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nq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|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wcÖq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bwe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nhiZ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gynv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¤§`(m.)-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Gi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mwnn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&amp;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nvw`mmgyn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G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QqwU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MÖ‡š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’ GKÎ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n‡q‡Q|G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¸‡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jvi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mvnv‡h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¨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Avgiv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wbf©i‡hvM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¨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eY©bvi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gva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¨‡g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gnvbwe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(m.)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Gi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nvw`mmgyn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Rvb‡Zcvwi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| </a:t>
            </a:r>
            <a:endParaRPr lang="en-US" sz="2400" dirty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4" name="Picture 2" descr="C:\Users\Lenovo\Desktop\1776246_13a48607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6930"/>
            <a:ext cx="1050118" cy="17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1776354_345b205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8" y="1106455"/>
            <a:ext cx="923799" cy="17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esktop\1801945_9f31ff2b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9" y="1106455"/>
            <a:ext cx="990601" cy="17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ovo\Desktop\1801982_af5005dec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58" y="1105711"/>
            <a:ext cx="1219199" cy="18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ovo\Desktop\1050009_e572f3f5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72" y="1132731"/>
            <a:ext cx="1419681" cy="18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enovo\Desktop\1050008_ed47466f3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57" y="1105711"/>
            <a:ext cx="1127627" cy="19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239000" cy="5334000"/>
          </a:xfrm>
        </p:spPr>
        <p:txBody>
          <a:bodyPr>
            <a:normAutofit/>
          </a:bodyPr>
          <a:lstStyle/>
          <a:p>
            <a:pPr algn="l"/>
            <a:r>
              <a:rPr lang="bn-IN" dirty="0" smtClean="0"/>
              <a:t/>
            </a:r>
            <a:br>
              <a:rPr lang="bn-IN" dirty="0" smtClean="0"/>
            </a:br>
            <a:r>
              <a:rPr lang="en-US" dirty="0" smtClean="0"/>
              <a:t>               </a:t>
            </a:r>
            <a:r>
              <a:rPr lang="bn-IN" dirty="0"/>
              <a:t/>
            </a:r>
            <a:br>
              <a:rPr lang="bn-IN" dirty="0"/>
            </a:b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2800" b="1" dirty="0" err="1" smtClean="0">
                <a:solidFill>
                  <a:srgbClr val="00B0F0"/>
                </a:solidFill>
                <a:latin typeface="RinkiyMJ" pitchFamily="2" charset="0"/>
              </a:rPr>
              <a:t>mwnn</a:t>
            </a:r>
            <a:r>
              <a:rPr lang="en-US" sz="2800" b="1" dirty="0" smtClean="0">
                <a:solidFill>
                  <a:srgbClr val="00B0F0"/>
                </a:solidFill>
                <a:latin typeface="RinkiyMJ" pitchFamily="2" charset="0"/>
              </a:rPr>
              <a:t>&amp; </a:t>
            </a:r>
            <a:r>
              <a:rPr lang="en-US" sz="2800" b="1" dirty="0" err="1" smtClean="0">
                <a:solidFill>
                  <a:srgbClr val="00B0F0"/>
                </a:solidFill>
                <a:latin typeface="RinkiyMJ" pitchFamily="2" charset="0"/>
              </a:rPr>
              <a:t>eyLvwi:</a:t>
            </a:r>
            <a:r>
              <a:rPr lang="en-US" sz="2400" b="1" dirty="0" err="1" smtClean="0">
                <a:solidFill>
                  <a:srgbClr val="002060"/>
                </a:solidFill>
                <a:latin typeface="RinkiyMJ" pitchFamily="2" charset="0"/>
              </a:rPr>
              <a:t>G</a:t>
            </a:r>
            <a:r>
              <a:rPr lang="en-US" sz="2800" b="1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MÖ‡š’i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msKjK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n‡jb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Avey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Avãyjø&amp;vn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gynv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¤§`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Beb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BmgvBj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eyLvwi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(i.)|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wZwb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Bgvg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eyLvwi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bv‡g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L¨vZ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|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Zvui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bvgvbymv‡iB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Zvui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msKwjZ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wKZve‡K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mwnn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&amp;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eyLvwi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ejv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nq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|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wZwb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me©‡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gvU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Qq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jÿ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nvw`m</a:t>
            </a:r>
            <a:r>
              <a:rPr lang="en-US" sz="24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†_‡K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hvPvB-evQvBK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‡</a:t>
            </a:r>
            <a:r>
              <a:rPr lang="bn-IN" sz="2400" dirty="0" smtClean="0">
                <a:solidFill>
                  <a:srgbClr val="002060"/>
                </a:solidFill>
                <a:latin typeface="RinkiyMJ" pitchFamily="2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Zvui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wKZve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msKjb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K‡ib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|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GwU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30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cvivq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wef³|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mwnn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&amp;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eyLvwi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me‡P‡q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cÖwm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×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nv`wm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MÖš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’|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ejv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nq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KziAvb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b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gwR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‡`</a:t>
            </a:r>
            <a:r>
              <a:rPr lang="bn-IN" sz="2400" dirty="0">
                <a:solidFill>
                  <a:srgbClr val="002060"/>
                </a:solidFill>
                <a:latin typeface="RinkiyMJ" pitchFamily="2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ci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me©vwaK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weï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×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MÖš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’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n‡jv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mwnn</a:t>
            </a:r>
            <a:r>
              <a:rPr lang="en-US" sz="2400" dirty="0" smtClean="0">
                <a:solidFill>
                  <a:srgbClr val="002060"/>
                </a:solidFill>
                <a:latin typeface="RinkiyMJ" pitchFamily="2" charset="0"/>
              </a:rPr>
              <a:t>&amp; </a:t>
            </a:r>
            <a:r>
              <a:rPr lang="en-US" sz="2400" dirty="0" err="1" smtClean="0">
                <a:solidFill>
                  <a:srgbClr val="002060"/>
                </a:solidFill>
                <a:latin typeface="RinkiyMJ" pitchFamily="2" charset="0"/>
              </a:rPr>
              <a:t>eyLvwi</a:t>
            </a:r>
            <a:r>
              <a:rPr lang="en-US" sz="2400" dirty="0" smtClean="0">
                <a:latin typeface="RinkiyMJ" pitchFamily="2" charset="0"/>
              </a:rPr>
              <a:t>|</a:t>
            </a:r>
            <a:endParaRPr lang="en-US" sz="2800" dirty="0"/>
          </a:p>
        </p:txBody>
      </p:sp>
      <p:pic>
        <p:nvPicPr>
          <p:cNvPr id="3074" name="Picture 2" descr="C:\Users\Lenovo\Desktop\1776246_13a48607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13811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324600" cy="2819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599" y="3886201"/>
            <a:ext cx="7162801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b="1" dirty="0" smtClean="0">
                <a:solidFill>
                  <a:srgbClr val="0070C0"/>
                </a:solidFill>
                <a:latin typeface="RinkiyMJ" pitchFamily="2" charset="0"/>
              </a:rPr>
              <a:t>mwnn&amp; gymwjg 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002060"/>
                </a:solidFill>
                <a:latin typeface="RinkiyMJ" pitchFamily="2" charset="0"/>
              </a:rPr>
              <a:t>GwU wmnvn&amp; wmËvni wØZxq MÖš’ | weï×Zvi w`K †_‡K mwnn&amp; eyLvwii ciB Gi ¯’vb| G MÖ‡š’i msKjK n‡jb Aveyj ûmvBb gymwjg Beb nv¾vR Avj KzkvBwi (i.)wZwb wZb jÿ nvw`m †_‡K evQvB K‡i G wKZve msKjb K‡ib|</a:t>
            </a:r>
            <a:endParaRPr lang="en-US" dirty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4098" name="Picture 2" descr="C:\Users\Lenovo\Desktop\1776354_345b205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82" y="1981200"/>
            <a:ext cx="1676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893</TotalTime>
  <Words>656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Austin</vt:lpstr>
      <vt:lpstr>Packager Shell Object</vt:lpstr>
      <vt:lpstr>¯^vMZg</vt:lpstr>
      <vt:lpstr>AbjvBb K¬vm</vt:lpstr>
      <vt:lpstr>wcÖq wkÿv_©x AvR‡K cv‡V †Zvgiv ‡h welq Rvb‡Z cvi‡e ev wkL‡Z cvi‡e| </vt:lpstr>
      <vt:lpstr>AvR‡Ki cvV-nvw`m nvw`m Aviwe kã|Gi A_© K_v,evYx BZ¨vw`| Bmjvwg cwifvlvq gnvbwe (m.)-Gi evYx,Kg© I ˆgvbm¤§wZ‡K nvw`m ejv nq| </vt:lpstr>
      <vt:lpstr>nvw`m kwid n‡jv bwe Kwig (m.) Gi Rxe‡bi mKj KvR –K‡g©i msiÿK| Gi gva¨‡gB Avgiv gnvbwe (m.)- Gi mKj wb‡`©kbv I wkÿv Rvb‡Z cvwi|  hw` nvw`m kwid bv _vKZ, Z‡e Avgiv Gme wKQz Rvb‡ZcviZvg bv myZivs cyY¨ I b¨v‡qi c‡_ Pjvi Rb¨ nvw`m kwi‡di cÖ‡qvRbxZv Ab¯^xKvh©| nvw`m Bmjvwg Rxebe¨e¯’vi wØZxq Drm| Avj- KziAv‡bi c‡iB nvw`‡mi ¯’vb| nvw`m Avj-KziAv‡bi e¨vL¨v¯^i~c| Avj-KziAv‡b  Avjøvn Zvqvjv eû wb‡`©kbv cÖ`vb K‡i‡Qb| gnvbwe (m.) †m¸‡jv Avgv‡`i mvg‡b we¯ÍvwiZfv‡e e¨vL¨v K‡i‡Qb| wZwb †mme weavb mvnvweMY‡K nv‡Z Kj‡g wkÿv w`‡q‡Qb| nvw`m Rvbvi gva¨‡gB Avgiv G¸‡jv Rvb‡Z cvwi|    </vt:lpstr>
      <vt:lpstr>Avjøvn Zvqvjv e‡jb:   A_©:Òivmyj †Zvgv‡`i hv †`b Zv †Zvgiv MÖnY Ki Ges hv †Zvgv‡`i wb‡laK‡ib Zv †_‡K weiZ _vK|Ó (m~iv Avj-nvk&amp;i,AvqvZ 7) </vt:lpstr>
      <vt:lpstr>1       2    3    4       5     6</vt:lpstr>
      <vt:lpstr>                  mwnn&amp; eyLvwi:G MÖ‡š’i msKjK n‡jb Avey Avãyjø&amp;vn gynv¤§` Beb BmgvBj eyLvwi (i.)|wZwb Bgvg eyLvwi  bv‡g L¨vZ| Zvui bvgvbymv‡iB Zvui msKwjZ wKZve‡K mwnn&amp; eyLvwi ejv nq| wZwb me©‡gvU Qq jÿ nvw`m †_‡K hvPvB-evQvBK‡i Zvui wKZve msKjb K‡ib| GwU 30 cvivq wef³| mwnn&amp; eyLvwi me‡P‡q cÖwm× nv`wm MÖš’| ejv nq, KziAvb  gwR‡`i ci me©vwaK weï× MÖš’ n‡jv mwnn&amp; eyLvwi|</vt:lpstr>
      <vt:lpstr>        </vt:lpstr>
      <vt:lpstr>PowerPoint Presentation</vt:lpstr>
      <vt:lpstr>PowerPoint Presentation</vt:lpstr>
      <vt:lpstr>PowerPoint Presentation</vt:lpstr>
      <vt:lpstr>                   </vt:lpstr>
      <vt:lpstr>evoxi KvR:</vt:lpstr>
      <vt:lpstr>wcÖq wkÿv_©x G cv‡V Avgvi mv‡_ _vKvi Rb¨ †Zvgv‡`i|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Lenovo</dc:creator>
  <cp:lastModifiedBy>Lenovo</cp:lastModifiedBy>
  <cp:revision>202</cp:revision>
  <dcterms:created xsi:type="dcterms:W3CDTF">2020-09-21T04:23:22Z</dcterms:created>
  <dcterms:modified xsi:type="dcterms:W3CDTF">2020-10-15T14:44:46Z</dcterms:modified>
</cp:coreProperties>
</file>