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8" r:id="rId4"/>
    <p:sldId id="278" r:id="rId5"/>
    <p:sldId id="260" r:id="rId6"/>
    <p:sldId id="293" r:id="rId7"/>
    <p:sldId id="270" r:id="rId8"/>
    <p:sldId id="269" r:id="rId9"/>
    <p:sldId id="294" r:id="rId10"/>
    <p:sldId id="282" r:id="rId11"/>
    <p:sldId id="291" r:id="rId12"/>
    <p:sldId id="295" r:id="rId13"/>
    <p:sldId id="283" r:id="rId14"/>
    <p:sldId id="296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7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6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C90-C479-4B3A-8BEF-F1069D97AA8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1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A25EE-90BB-49AB-851B-29EF8080DDE5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A96A-7042-456E-B95A-396616B412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chool picture\916ce78c8b60a547a459404221986d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6" y="304800"/>
            <a:ext cx="1153683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505670"/>
            <a:ext cx="9779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Nikosh ban"/>
              </a:rPr>
              <a:t>Welcome to my English class</a:t>
            </a:r>
            <a:r>
              <a:rPr lang="as-IN" sz="5400" dirty="0" smtClean="0">
                <a:solidFill>
                  <a:srgbClr val="7030A0"/>
                </a:solidFill>
                <a:latin typeface="Nikosh ban"/>
              </a:rPr>
              <a:t> </a:t>
            </a:r>
            <a:endParaRPr lang="en-US" sz="5400" dirty="0">
              <a:solidFill>
                <a:srgbClr val="7030A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1402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9811" y="914402"/>
            <a:ext cx="462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Find out new word.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54092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দেখা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38800" y="533400"/>
            <a:ext cx="57912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Individual 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335743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Meet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19100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Dialouge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51460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Nice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51460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সুন্দর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49289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 ban"/>
                <a:cs typeface="Times New Roman" pitchFamily="18" charset="0"/>
              </a:rPr>
              <a:t>কথোপকথন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kmr\Desktop\class 2 da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5" y="1089630"/>
            <a:ext cx="5788925" cy="53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3609" y="40715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Do you know what is it ?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1583139"/>
            <a:ext cx="492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It is a calendar.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574878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What can you see in this calendar ?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3434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There are 7 days in a week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0" y="533400"/>
            <a:ext cx="4724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Group 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101758"/>
            <a:ext cx="5791200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you will practice do the activity between 3 students as like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Mita,Ayesha,Salam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8194" name="Picture 2" descr="D:\School picture\happy-cute-kid-boy-girl-dialog-163533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 b="8884"/>
          <a:stretch/>
        </p:blipFill>
        <p:spPr bwMode="auto">
          <a:xfrm>
            <a:off x="914400" y="2129052"/>
            <a:ext cx="4419600" cy="37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515600" cy="9144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What we say after getting to know each other ?</a:t>
            </a:r>
            <a:endParaRPr lang="en-US" sz="3600" b="1" dirty="0">
              <a:solidFill>
                <a:schemeClr val="tx1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1" y="1605887"/>
            <a:ext cx="4320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Nice too meet you</a:t>
            </a:r>
            <a:endParaRPr lang="en-US" sz="4000" dirty="0">
              <a:solidFill>
                <a:srgbClr val="C00000"/>
              </a:solidFill>
              <a:latin typeface="Nikosh 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1" y="2540794"/>
            <a:ext cx="5410200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Now the 3 student will com </a:t>
            </a:r>
            <a:r>
              <a:rPr lang="en-US" sz="4000" dirty="0" err="1" smtClean="0">
                <a:latin typeface="Nikosh ban"/>
                <a:cs typeface="Times New Roman" panose="02020603050405020304" pitchFamily="18" charset="0"/>
              </a:rPr>
              <a:t>forword</a:t>
            </a:r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 and practice the </a:t>
            </a:r>
            <a:r>
              <a:rPr lang="en-US" sz="4000" dirty="0" err="1" smtClean="0">
                <a:latin typeface="Nikosh ban"/>
                <a:cs typeface="Times New Roman" panose="02020603050405020304" pitchFamily="18" charset="0"/>
              </a:rPr>
              <a:t>dialouge</a:t>
            </a:r>
            <a:r>
              <a:rPr lang="en-US" sz="4000" dirty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as </a:t>
            </a:r>
            <a:r>
              <a:rPr lang="en-US" sz="4000" dirty="0" err="1" smtClean="0">
                <a:latin typeface="Nikosh ban"/>
                <a:cs typeface="Times New Roman" panose="02020603050405020304" pitchFamily="18" charset="0"/>
              </a:rPr>
              <a:t>Mita,Ayesha,Salam</a:t>
            </a:r>
            <a:r>
              <a:rPr lang="en-US" sz="4000" dirty="0">
                <a:latin typeface="Nikosh ban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4000" dirty="0">
              <a:latin typeface="Nikosh ban"/>
            </a:endParaRPr>
          </a:p>
        </p:txBody>
      </p:sp>
      <p:pic>
        <p:nvPicPr>
          <p:cNvPr id="9218" name="Picture 2" descr="D:\School picture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8087"/>
            <a:ext cx="4343400" cy="39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86600" cy="12192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One day one word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1" y="2773017"/>
            <a:ext cx="29322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Meet–</a:t>
            </a:r>
            <a:r>
              <a:rPr lang="en-US" sz="44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4400" dirty="0"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854293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 ban"/>
                <a:cs typeface="Times New Roman" panose="02020603050405020304" pitchFamily="18" charset="0"/>
              </a:rPr>
              <a:t>দেখা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6600" dirty="0"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038601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Nice to meet you.</a:t>
            </a:r>
            <a:endParaRPr lang="en-US" sz="6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8567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4267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0" y="2229509"/>
            <a:ext cx="6019800" cy="27799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You will read the </a:t>
            </a:r>
            <a:r>
              <a:rPr lang="en-US" sz="4800" b="1" dirty="0" err="1" smtClean="0">
                <a:latin typeface="Nikosh ban"/>
                <a:cs typeface="Times New Roman" panose="02020603050405020304" pitchFamily="18" charset="0"/>
              </a:rPr>
              <a:t>dialouge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Nikosh ban"/>
                <a:cs typeface="Times New Roman" panose="02020603050405020304" pitchFamily="18" charset="0"/>
              </a:rPr>
              <a:t>properlly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 .</a:t>
            </a:r>
            <a:endParaRPr lang="en-US" sz="4800" b="1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3" name="Picture 2" descr="D:\School picture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42198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3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92825E-9025-4DB4-B10D-0985E78A1B4D}"/>
              </a:ext>
            </a:extLst>
          </p:cNvPr>
          <p:cNvSpPr/>
          <p:nvPr/>
        </p:nvSpPr>
        <p:spPr>
          <a:xfrm>
            <a:off x="7403123" y="3663161"/>
            <a:ext cx="410307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 See </a:t>
            </a:r>
            <a:r>
              <a:rPr lang="en-US" sz="4400" dirty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you tomorrow.</a:t>
            </a:r>
            <a:endParaRPr lang="en-US" sz="4400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School picture\48fd84597c180a74aa8d4c02899a1f2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794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chool picture\girl-going-to-schoo-scared-clipart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33401"/>
            <a:ext cx="10972799" cy="58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4419600"/>
            <a:ext cx="7239000" cy="707886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2263"/>
              </a:avLst>
            </a:prstTxWarp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Nikosh ban"/>
                <a:cs typeface="Times New Roman" panose="02020603050405020304" pitchFamily="18" charset="0"/>
              </a:rPr>
              <a:t>How are you </a:t>
            </a:r>
            <a:r>
              <a:rPr lang="en-US" sz="4000" b="1" dirty="0" smtClean="0">
                <a:solidFill>
                  <a:schemeClr val="accent2"/>
                </a:solidFill>
                <a:latin typeface="Nikosh ban"/>
                <a:cs typeface="Times New Roman" panose="02020603050405020304" pitchFamily="18" charset="0"/>
              </a:rPr>
              <a:t>doing today </a:t>
            </a:r>
            <a:r>
              <a:rPr lang="en-US" sz="4000" b="1" dirty="0">
                <a:solidFill>
                  <a:schemeClr val="accent2"/>
                </a:solidFill>
                <a:latin typeface="Nikosh ban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 descr="D:\School picture\Good-Morning-Sparkle-Im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6621"/>
            <a:ext cx="35909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609601"/>
            <a:ext cx="4267200" cy="851029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Teacher’identy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1" y="2081749"/>
            <a:ext cx="5389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 ban"/>
                <a:cs typeface="Times New Roman" pitchFamily="18" charset="0"/>
              </a:rPr>
              <a:t>Kamrunnaher</a:t>
            </a:r>
            <a:endParaRPr lang="en-US" sz="4000" b="1" dirty="0">
              <a:solidFill>
                <a:srgbClr val="7030A0"/>
              </a:solidFill>
              <a:latin typeface="Nikosh ban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Nikosh ban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Sreerampor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purbopara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govt.prymary</a:t>
            </a:r>
            <a:r>
              <a:rPr lang="en-US" sz="4000" b="1" dirty="0">
                <a:latin typeface="Nikosh ban"/>
                <a:cs typeface="Times New Roman" pitchFamily="18" charset="0"/>
              </a:rPr>
              <a:t> school.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Raipura-Narsingdi</a:t>
            </a:r>
            <a:endParaRPr lang="en-US" sz="4000" b="1" dirty="0">
              <a:latin typeface="Nikosh ban"/>
              <a:cs typeface="Times New Roman" pitchFamily="18" charset="0"/>
            </a:endParaRPr>
          </a:p>
        </p:txBody>
      </p:sp>
      <p:pic>
        <p:nvPicPr>
          <p:cNvPr id="6146" name="Picture 2" descr="C:\Users\mkmr\Documents\Bluetooth\Share\20201105_1214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4" t="22054" r="29376" b="50137"/>
          <a:stretch/>
        </p:blipFill>
        <p:spPr bwMode="auto">
          <a:xfrm flipH="1">
            <a:off x="1219200" y="1600200"/>
            <a:ext cx="294045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5378" y="2151728"/>
            <a:ext cx="49436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Class: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Tow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Unit :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13 Days of the week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Lesson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1-3 (</a:t>
            </a:r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47471"/>
            <a:ext cx="3334216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53251"/>
            <a:ext cx="10439400" cy="47705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                              </a:t>
            </a:r>
            <a:r>
              <a:rPr lang="en-US" sz="3600" dirty="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Learning outcomes-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Listening</a:t>
            </a:r>
            <a:endParaRPr lang="en-US" sz="24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1.1.1become familiar with English sounds by listing to English words.</a:t>
            </a:r>
            <a:endParaRPr lang="en-US" sz="2400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Speaking</a:t>
            </a:r>
            <a:endParaRPr lang="en-US" sz="24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Nikosh ban"/>
                <a:cs typeface="Times New Roman" panose="02020603050405020304" pitchFamily="18" charset="0"/>
              </a:rPr>
              <a:t>1.1.1 Repeat after the teacher 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simple words and phrases  </a:t>
            </a:r>
            <a:r>
              <a:rPr lang="en-US" sz="2400" dirty="0">
                <a:latin typeface="Nikosh ban"/>
                <a:cs typeface="Times New Roman" panose="02020603050405020304" pitchFamily="18" charset="0"/>
              </a:rPr>
              <a:t>with proper sounds 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Nikosh ban"/>
                <a:cs typeface="Times New Roman" panose="02020603050405020304" pitchFamily="18" charset="0"/>
              </a:rPr>
              <a:t>stress .</a:t>
            </a: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1.2.1 Say </a:t>
            </a:r>
            <a:r>
              <a:rPr lang="en-US" sz="2400" dirty="0">
                <a:latin typeface="Nikosh ban"/>
                <a:cs typeface="Times New Roman" panose="02020603050405020304" pitchFamily="18" charset="0"/>
              </a:rPr>
              <a:t>simple words and phrases  with proper sounds and stress .. </a:t>
            </a:r>
            <a:endParaRPr lang="en-US" sz="2400" dirty="0" smtClean="0"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5.1.1 Say the name of the days of the week</a:t>
            </a:r>
            <a:endParaRPr lang="en-US" sz="2400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Reading</a:t>
            </a: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3.1.1 recognize and read the </a:t>
            </a:r>
            <a:r>
              <a:rPr lang="en-US" sz="2400" dirty="0">
                <a:latin typeface="Nikosh ban"/>
                <a:cs typeface="Times New Roman" panose="02020603050405020304" pitchFamily="18" charset="0"/>
              </a:rPr>
              <a:t>days of the week</a:t>
            </a:r>
          </a:p>
          <a:p>
            <a:endParaRPr lang="en-US" sz="2400" dirty="0" smtClean="0">
              <a:latin typeface="Nikosh ban"/>
              <a:cs typeface="Times New Roman" panose="02020603050405020304" pitchFamily="18" charset="0"/>
            </a:endParaRPr>
          </a:p>
          <a:p>
            <a:endParaRPr lang="en-US" sz="2800" dirty="0"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6599B4-AF48-407F-978E-361B11FFBF55}"/>
              </a:ext>
            </a:extLst>
          </p:cNvPr>
          <p:cNvSpPr/>
          <p:nvPr/>
        </p:nvSpPr>
        <p:spPr>
          <a:xfrm>
            <a:off x="3048977" y="583919"/>
            <a:ext cx="5317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685800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Now we will sing the greeting song </a:t>
            </a:r>
            <a:r>
              <a:rPr lang="en-US" sz="4400" dirty="0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hello </a:t>
            </a:r>
            <a:r>
              <a:rPr lang="en-US" sz="4400" dirty="0" err="1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hello</a:t>
            </a:r>
            <a:r>
              <a:rPr lang="en-US" sz="4400" dirty="0" smtClean="0">
                <a:solidFill>
                  <a:srgbClr val="C00000"/>
                </a:solidFill>
                <a:latin typeface="Nikosh ban"/>
                <a:cs typeface="Times New Roman" pitchFamily="18" charset="0"/>
              </a:rPr>
              <a:t>…</a:t>
            </a:r>
            <a:endParaRPr lang="en-US" sz="4400" dirty="0">
              <a:solidFill>
                <a:srgbClr val="C00000"/>
              </a:solidFill>
              <a:latin typeface="Nikosh ban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93255"/>
              </p:ext>
            </p:extLst>
          </p:nvPr>
        </p:nvGraphicFramePr>
        <p:xfrm>
          <a:off x="3124200" y="1752602"/>
          <a:ext cx="4689680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Packager Shell Object" showAsIcon="1" r:id="rId3" imgW="1155960" imgH="685800" progId="Package">
                  <p:embed/>
                </p:oleObj>
              </mc:Choice>
              <mc:Fallback>
                <p:oleObj name="Packager Shell Object" showAsIcon="1" r:id="rId3" imgW="1155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752602"/>
                        <a:ext cx="4689680" cy="27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3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57201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 Do you know what day is it today ?</a:t>
            </a:r>
            <a:endParaRPr lang="en-US" sz="4400" dirty="0">
              <a:latin typeface="Nikosh b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2590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Today is </a:t>
            </a:r>
            <a:r>
              <a:rPr lang="en-US" sz="4800" dirty="0" err="1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sunday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0833"/>
            <a:ext cx="5638800" cy="43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48186"/>
            <a:ext cx="1059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Do you know ,how to talk with anyone ?</a:t>
            </a:r>
            <a:endParaRPr lang="en-US" sz="4400" dirty="0">
              <a:solidFill>
                <a:srgbClr val="002060"/>
              </a:solidFill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590800"/>
            <a:ext cx="49530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Come here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Mitu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and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Ritu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do the activity.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7170" name="Picture 2" descr="D:\School picture\9b3f2a69e878eaeb3f28859605d432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7" y="1710581"/>
            <a:ext cx="5263344" cy="37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533401"/>
            <a:ext cx="990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open your book at page 26.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619786"/>
            <a:ext cx="4724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Look activity A.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81499"/>
            <a:ext cx="3324689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1449</TotalTime>
  <Words>278</Words>
  <Application>Microsoft Office PowerPoint</Application>
  <PresentationFormat>Custom</PresentationFormat>
  <Paragraphs>53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PowerPoint Presentation</vt:lpstr>
      <vt:lpstr>PowerPoint Presentation</vt:lpstr>
      <vt:lpstr>Teacher’identy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work</vt:lpstr>
      <vt:lpstr>PowerPoint Presentation</vt:lpstr>
      <vt:lpstr>Group work</vt:lpstr>
      <vt:lpstr>What we say after getting to know each other ?</vt:lpstr>
      <vt:lpstr>One day one word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mkmr</cp:lastModifiedBy>
  <cp:revision>339</cp:revision>
  <dcterms:created xsi:type="dcterms:W3CDTF">2020-03-31T07:55:46Z</dcterms:created>
  <dcterms:modified xsi:type="dcterms:W3CDTF">2020-11-24T03:42:29Z</dcterms:modified>
</cp:coreProperties>
</file>