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F0ABB-49FC-4AC9-8B26-179B72F7422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0"/>
      <dgm:spPr/>
    </dgm:pt>
    <dgm:pt modelId="{DD98A31F-8CF6-41F2-BA28-A5A463B869E0}" type="pres">
      <dgm:prSet presAssocID="{8EAF0ABB-49FC-4AC9-8B26-179B72F7422F}" presName="Name0" presStyleCnt="0">
        <dgm:presLayoutVars>
          <dgm:dir/>
          <dgm:resizeHandles val="exact"/>
        </dgm:presLayoutVars>
      </dgm:prSet>
      <dgm:spPr/>
    </dgm:pt>
  </dgm:ptLst>
  <dgm:cxnLst>
    <dgm:cxn modelId="{67A17171-78EC-49F5-B3B5-06AB028C33E2}" type="presOf" srcId="{8EAF0ABB-49FC-4AC9-8B26-179B72F7422F}" destId="{DD98A31F-8CF6-41F2-BA28-A5A463B869E0}" srcOrd="0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040F99-303B-4829-B3E6-ED90D5ABB43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DF4CDC3-79BD-4D45-8341-2A8AC6F56BE4}">
      <dgm:prSet phldrT="[Text]" phldr="1"/>
      <dgm:spPr/>
      <dgm:t>
        <a:bodyPr/>
        <a:lstStyle/>
        <a:p>
          <a:endParaRPr lang="en-US"/>
        </a:p>
      </dgm:t>
    </dgm:pt>
    <dgm:pt modelId="{9925D334-1E5F-4658-B847-860D23D1CF7A}" type="parTrans" cxnId="{41FE6704-14DF-41DC-BE02-E10D0854DC9B}">
      <dgm:prSet/>
      <dgm:spPr/>
      <dgm:t>
        <a:bodyPr/>
        <a:lstStyle/>
        <a:p>
          <a:endParaRPr lang="en-US"/>
        </a:p>
      </dgm:t>
    </dgm:pt>
    <dgm:pt modelId="{16B2E79E-7E3A-45DB-AE5B-F553C1615977}" type="sibTrans" cxnId="{41FE6704-14DF-41DC-BE02-E10D0854DC9B}">
      <dgm:prSet/>
      <dgm:spPr/>
      <dgm:t>
        <a:bodyPr/>
        <a:lstStyle/>
        <a:p>
          <a:endParaRPr lang="en-US"/>
        </a:p>
      </dgm:t>
    </dgm:pt>
    <dgm:pt modelId="{52276095-5FCE-41B2-B577-5BDDCD05FEF7}">
      <dgm:prSet phldrT="[Text]" phldr="1"/>
      <dgm:spPr/>
      <dgm:t>
        <a:bodyPr/>
        <a:lstStyle/>
        <a:p>
          <a:endParaRPr lang="en-US"/>
        </a:p>
      </dgm:t>
    </dgm:pt>
    <dgm:pt modelId="{647225CB-8340-4AC1-BBA6-CDE9266C226E}" type="parTrans" cxnId="{D8A0101C-7363-45A2-8B72-C674A8176990}">
      <dgm:prSet/>
      <dgm:spPr/>
      <dgm:t>
        <a:bodyPr/>
        <a:lstStyle/>
        <a:p>
          <a:endParaRPr lang="en-US"/>
        </a:p>
      </dgm:t>
    </dgm:pt>
    <dgm:pt modelId="{33089477-6298-409A-A528-74BC0F1D9CFC}" type="sibTrans" cxnId="{D8A0101C-7363-45A2-8B72-C674A8176990}">
      <dgm:prSet/>
      <dgm:spPr/>
      <dgm:t>
        <a:bodyPr/>
        <a:lstStyle/>
        <a:p>
          <a:endParaRPr lang="en-US"/>
        </a:p>
      </dgm:t>
    </dgm:pt>
    <dgm:pt modelId="{451546D1-60F3-47BE-9541-6FD77F6FE1D2}">
      <dgm:prSet phldrT="[Text]" phldr="1"/>
      <dgm:spPr/>
      <dgm:t>
        <a:bodyPr/>
        <a:lstStyle/>
        <a:p>
          <a:endParaRPr lang="en-US"/>
        </a:p>
      </dgm:t>
    </dgm:pt>
    <dgm:pt modelId="{33406EA8-2C12-42A0-A309-88074A5DA71A}" type="parTrans" cxnId="{E98ECC51-BF85-4B94-ADCF-2B58D906B3CC}">
      <dgm:prSet/>
      <dgm:spPr/>
      <dgm:t>
        <a:bodyPr/>
        <a:lstStyle/>
        <a:p>
          <a:endParaRPr lang="en-US"/>
        </a:p>
      </dgm:t>
    </dgm:pt>
    <dgm:pt modelId="{B6915808-E27D-49B6-91AF-5A7A63C4FEC8}" type="sibTrans" cxnId="{E98ECC51-BF85-4B94-ADCF-2B58D906B3CC}">
      <dgm:prSet/>
      <dgm:spPr/>
      <dgm:t>
        <a:bodyPr/>
        <a:lstStyle/>
        <a:p>
          <a:endParaRPr lang="en-US"/>
        </a:p>
      </dgm:t>
    </dgm:pt>
    <dgm:pt modelId="{2AF5C741-A054-4B03-AEB5-6581AEA7ED33}">
      <dgm:prSet phldrT="[Text]" phldr="1"/>
      <dgm:spPr/>
      <dgm:t>
        <a:bodyPr/>
        <a:lstStyle/>
        <a:p>
          <a:endParaRPr lang="en-US"/>
        </a:p>
      </dgm:t>
    </dgm:pt>
    <dgm:pt modelId="{CCE45950-70BC-4048-9D80-7F8B2D0C91A6}" type="parTrans" cxnId="{61CF8274-8311-401D-8810-7B2145584384}">
      <dgm:prSet/>
      <dgm:spPr/>
      <dgm:t>
        <a:bodyPr/>
        <a:lstStyle/>
        <a:p>
          <a:endParaRPr lang="en-US"/>
        </a:p>
      </dgm:t>
    </dgm:pt>
    <dgm:pt modelId="{EA0D28DC-E3A3-4316-BA75-6B922BFA292A}" type="sibTrans" cxnId="{61CF8274-8311-401D-8810-7B2145584384}">
      <dgm:prSet/>
      <dgm:spPr/>
      <dgm:t>
        <a:bodyPr/>
        <a:lstStyle/>
        <a:p>
          <a:endParaRPr lang="en-US"/>
        </a:p>
      </dgm:t>
    </dgm:pt>
    <dgm:pt modelId="{35EC735A-0E9E-4DAF-8131-7D0594804239}">
      <dgm:prSet phldrT="[Text]" phldr="1"/>
      <dgm:spPr/>
      <dgm:t>
        <a:bodyPr/>
        <a:lstStyle/>
        <a:p>
          <a:endParaRPr lang="en-US"/>
        </a:p>
      </dgm:t>
    </dgm:pt>
    <dgm:pt modelId="{4AD206CC-1BFC-42E1-A64A-31B01F1C4DD1}" type="parTrans" cxnId="{5A42A1C6-03F2-4420-ACD6-B3671388C8EF}">
      <dgm:prSet/>
      <dgm:spPr/>
      <dgm:t>
        <a:bodyPr/>
        <a:lstStyle/>
        <a:p>
          <a:endParaRPr lang="en-US"/>
        </a:p>
      </dgm:t>
    </dgm:pt>
    <dgm:pt modelId="{F62D7BE2-9C67-4659-8ABD-DD2344083B11}" type="sibTrans" cxnId="{5A42A1C6-03F2-4420-ACD6-B3671388C8EF}">
      <dgm:prSet/>
      <dgm:spPr/>
      <dgm:t>
        <a:bodyPr/>
        <a:lstStyle/>
        <a:p>
          <a:endParaRPr lang="en-US"/>
        </a:p>
      </dgm:t>
    </dgm:pt>
    <dgm:pt modelId="{B63DB9AD-B489-4D90-877A-5BC44C436272}" type="pres">
      <dgm:prSet presAssocID="{CF040F99-303B-4829-B3E6-ED90D5ABB433}" presName="diagram" presStyleCnt="0">
        <dgm:presLayoutVars>
          <dgm:dir/>
          <dgm:resizeHandles val="exact"/>
        </dgm:presLayoutVars>
      </dgm:prSet>
      <dgm:spPr/>
    </dgm:pt>
    <dgm:pt modelId="{76167053-F24B-4D53-A18B-3EE9D0E99B92}" type="pres">
      <dgm:prSet presAssocID="{4DF4CDC3-79BD-4D45-8341-2A8AC6F56BE4}" presName="node" presStyleLbl="node1" presStyleIdx="0" presStyleCnt="5">
        <dgm:presLayoutVars>
          <dgm:bulletEnabled val="1"/>
        </dgm:presLayoutVars>
      </dgm:prSet>
      <dgm:spPr/>
    </dgm:pt>
    <dgm:pt modelId="{4D0B7A55-E63A-49D1-8008-35C5DBA8412B}" type="pres">
      <dgm:prSet presAssocID="{16B2E79E-7E3A-45DB-AE5B-F553C1615977}" presName="sibTrans" presStyleCnt="0"/>
      <dgm:spPr/>
    </dgm:pt>
    <dgm:pt modelId="{36F3E9B0-DD77-4F10-BECB-87E40E30A820}" type="pres">
      <dgm:prSet presAssocID="{52276095-5FCE-41B2-B577-5BDDCD05FEF7}" presName="node" presStyleLbl="node1" presStyleIdx="1" presStyleCnt="5">
        <dgm:presLayoutVars>
          <dgm:bulletEnabled val="1"/>
        </dgm:presLayoutVars>
      </dgm:prSet>
      <dgm:spPr/>
    </dgm:pt>
    <dgm:pt modelId="{AA64BDAB-9650-4DE5-B31D-549373C5C22D}" type="pres">
      <dgm:prSet presAssocID="{33089477-6298-409A-A528-74BC0F1D9CFC}" presName="sibTrans" presStyleCnt="0"/>
      <dgm:spPr/>
    </dgm:pt>
    <dgm:pt modelId="{958A9E15-C3FF-4DC4-87AE-0C7C26192725}" type="pres">
      <dgm:prSet presAssocID="{451546D1-60F3-47BE-9541-6FD77F6FE1D2}" presName="node" presStyleLbl="node1" presStyleIdx="2" presStyleCnt="5">
        <dgm:presLayoutVars>
          <dgm:bulletEnabled val="1"/>
        </dgm:presLayoutVars>
      </dgm:prSet>
      <dgm:spPr/>
    </dgm:pt>
    <dgm:pt modelId="{7811023A-2835-47EB-958B-DC992E4E2210}" type="pres">
      <dgm:prSet presAssocID="{B6915808-E27D-49B6-91AF-5A7A63C4FEC8}" presName="sibTrans" presStyleCnt="0"/>
      <dgm:spPr/>
    </dgm:pt>
    <dgm:pt modelId="{19250938-E8F5-4F22-9BA2-CA5721025353}" type="pres">
      <dgm:prSet presAssocID="{2AF5C741-A054-4B03-AEB5-6581AEA7ED33}" presName="node" presStyleLbl="node1" presStyleIdx="3" presStyleCnt="5">
        <dgm:presLayoutVars>
          <dgm:bulletEnabled val="1"/>
        </dgm:presLayoutVars>
      </dgm:prSet>
      <dgm:spPr/>
    </dgm:pt>
    <dgm:pt modelId="{E7E56A0F-63A7-40D4-A162-685365E93276}" type="pres">
      <dgm:prSet presAssocID="{EA0D28DC-E3A3-4316-BA75-6B922BFA292A}" presName="sibTrans" presStyleCnt="0"/>
      <dgm:spPr/>
    </dgm:pt>
    <dgm:pt modelId="{B18D8F51-02BB-44B5-AB67-00122420A5E0}" type="pres">
      <dgm:prSet presAssocID="{35EC735A-0E9E-4DAF-8131-7D0594804239}" presName="node" presStyleLbl="node1" presStyleIdx="4" presStyleCnt="5">
        <dgm:presLayoutVars>
          <dgm:bulletEnabled val="1"/>
        </dgm:presLayoutVars>
      </dgm:prSet>
      <dgm:spPr/>
    </dgm:pt>
  </dgm:ptLst>
  <dgm:cxnLst>
    <dgm:cxn modelId="{5A42A1C6-03F2-4420-ACD6-B3671388C8EF}" srcId="{CF040F99-303B-4829-B3E6-ED90D5ABB433}" destId="{35EC735A-0E9E-4DAF-8131-7D0594804239}" srcOrd="4" destOrd="0" parTransId="{4AD206CC-1BFC-42E1-A64A-31B01F1C4DD1}" sibTransId="{F62D7BE2-9C67-4659-8ABD-DD2344083B11}"/>
    <dgm:cxn modelId="{D8A0101C-7363-45A2-8B72-C674A8176990}" srcId="{CF040F99-303B-4829-B3E6-ED90D5ABB433}" destId="{52276095-5FCE-41B2-B577-5BDDCD05FEF7}" srcOrd="1" destOrd="0" parTransId="{647225CB-8340-4AC1-BBA6-CDE9266C226E}" sibTransId="{33089477-6298-409A-A528-74BC0F1D9CFC}"/>
    <dgm:cxn modelId="{41FE6704-14DF-41DC-BE02-E10D0854DC9B}" srcId="{CF040F99-303B-4829-B3E6-ED90D5ABB433}" destId="{4DF4CDC3-79BD-4D45-8341-2A8AC6F56BE4}" srcOrd="0" destOrd="0" parTransId="{9925D334-1E5F-4658-B847-860D23D1CF7A}" sibTransId="{16B2E79E-7E3A-45DB-AE5B-F553C1615977}"/>
    <dgm:cxn modelId="{726F8EF7-AE4E-46DD-AFFE-27B33271CA3B}" type="presOf" srcId="{CF040F99-303B-4829-B3E6-ED90D5ABB433}" destId="{B63DB9AD-B489-4D90-877A-5BC44C436272}" srcOrd="0" destOrd="0" presId="urn:microsoft.com/office/officeart/2005/8/layout/default"/>
    <dgm:cxn modelId="{49D30F55-5FAF-4A6A-9BA5-5B96714051CF}" type="presOf" srcId="{2AF5C741-A054-4B03-AEB5-6581AEA7ED33}" destId="{19250938-E8F5-4F22-9BA2-CA5721025353}" srcOrd="0" destOrd="0" presId="urn:microsoft.com/office/officeart/2005/8/layout/default"/>
    <dgm:cxn modelId="{48C9B1D1-4C57-4096-AD81-2B21529FC5F0}" type="presOf" srcId="{35EC735A-0E9E-4DAF-8131-7D0594804239}" destId="{B18D8F51-02BB-44B5-AB67-00122420A5E0}" srcOrd="0" destOrd="0" presId="urn:microsoft.com/office/officeart/2005/8/layout/default"/>
    <dgm:cxn modelId="{C908FA42-4490-456F-BF24-4AAC75839C2F}" type="presOf" srcId="{52276095-5FCE-41B2-B577-5BDDCD05FEF7}" destId="{36F3E9B0-DD77-4F10-BECB-87E40E30A820}" srcOrd="0" destOrd="0" presId="urn:microsoft.com/office/officeart/2005/8/layout/default"/>
    <dgm:cxn modelId="{E98ECC51-BF85-4B94-ADCF-2B58D906B3CC}" srcId="{CF040F99-303B-4829-B3E6-ED90D5ABB433}" destId="{451546D1-60F3-47BE-9541-6FD77F6FE1D2}" srcOrd="2" destOrd="0" parTransId="{33406EA8-2C12-42A0-A309-88074A5DA71A}" sibTransId="{B6915808-E27D-49B6-91AF-5A7A63C4FEC8}"/>
    <dgm:cxn modelId="{94F6E098-875B-4C96-BAA9-8728FF2E26F7}" type="presOf" srcId="{451546D1-60F3-47BE-9541-6FD77F6FE1D2}" destId="{958A9E15-C3FF-4DC4-87AE-0C7C26192725}" srcOrd="0" destOrd="0" presId="urn:microsoft.com/office/officeart/2005/8/layout/default"/>
    <dgm:cxn modelId="{61CF8274-8311-401D-8810-7B2145584384}" srcId="{CF040F99-303B-4829-B3E6-ED90D5ABB433}" destId="{2AF5C741-A054-4B03-AEB5-6581AEA7ED33}" srcOrd="3" destOrd="0" parTransId="{CCE45950-70BC-4048-9D80-7F8B2D0C91A6}" sibTransId="{EA0D28DC-E3A3-4316-BA75-6B922BFA292A}"/>
    <dgm:cxn modelId="{0F38EF2D-34FC-46FA-9F10-3ED8DFF7112C}" type="presOf" srcId="{4DF4CDC3-79BD-4D45-8341-2A8AC6F56BE4}" destId="{76167053-F24B-4D53-A18B-3EE9D0E99B92}" srcOrd="0" destOrd="0" presId="urn:microsoft.com/office/officeart/2005/8/layout/default"/>
    <dgm:cxn modelId="{E99C1E96-DDDD-40BC-8867-9ABD5ACFF112}" type="presParOf" srcId="{B63DB9AD-B489-4D90-877A-5BC44C436272}" destId="{76167053-F24B-4D53-A18B-3EE9D0E99B92}" srcOrd="0" destOrd="0" presId="urn:microsoft.com/office/officeart/2005/8/layout/default"/>
    <dgm:cxn modelId="{E5A49CDF-5CED-4392-ABF7-593AE0339AEA}" type="presParOf" srcId="{B63DB9AD-B489-4D90-877A-5BC44C436272}" destId="{4D0B7A55-E63A-49D1-8008-35C5DBA8412B}" srcOrd="1" destOrd="0" presId="urn:microsoft.com/office/officeart/2005/8/layout/default"/>
    <dgm:cxn modelId="{88BB435E-5FBE-4FC3-A01A-15F3B4AF50D4}" type="presParOf" srcId="{B63DB9AD-B489-4D90-877A-5BC44C436272}" destId="{36F3E9B0-DD77-4F10-BECB-87E40E30A820}" srcOrd="2" destOrd="0" presId="urn:microsoft.com/office/officeart/2005/8/layout/default"/>
    <dgm:cxn modelId="{5EA6EDA6-4327-4773-8240-13DD23CC083D}" type="presParOf" srcId="{B63DB9AD-B489-4D90-877A-5BC44C436272}" destId="{AA64BDAB-9650-4DE5-B31D-549373C5C22D}" srcOrd="3" destOrd="0" presId="urn:microsoft.com/office/officeart/2005/8/layout/default"/>
    <dgm:cxn modelId="{75AA9697-8A27-495D-B424-2F6A6FCBDFDF}" type="presParOf" srcId="{B63DB9AD-B489-4D90-877A-5BC44C436272}" destId="{958A9E15-C3FF-4DC4-87AE-0C7C26192725}" srcOrd="4" destOrd="0" presId="urn:microsoft.com/office/officeart/2005/8/layout/default"/>
    <dgm:cxn modelId="{80235E32-5E6F-43CF-B67A-B543A8050CB8}" type="presParOf" srcId="{B63DB9AD-B489-4D90-877A-5BC44C436272}" destId="{7811023A-2835-47EB-958B-DC992E4E2210}" srcOrd="5" destOrd="0" presId="urn:microsoft.com/office/officeart/2005/8/layout/default"/>
    <dgm:cxn modelId="{49D6F15A-F328-4698-BA4A-D5129CC85360}" type="presParOf" srcId="{B63DB9AD-B489-4D90-877A-5BC44C436272}" destId="{19250938-E8F5-4F22-9BA2-CA5721025353}" srcOrd="6" destOrd="0" presId="urn:microsoft.com/office/officeart/2005/8/layout/default"/>
    <dgm:cxn modelId="{C4DCBCE5-B8DA-4F05-9601-7A89A33E463F}" type="presParOf" srcId="{B63DB9AD-B489-4D90-877A-5BC44C436272}" destId="{E7E56A0F-63A7-40D4-A162-685365E93276}" srcOrd="7" destOrd="0" presId="urn:microsoft.com/office/officeart/2005/8/layout/default"/>
    <dgm:cxn modelId="{6BE34EA3-7BAB-402B-B152-24F9940C0D02}" type="presParOf" srcId="{B63DB9AD-B489-4D90-877A-5BC44C436272}" destId="{B18D8F51-02BB-44B5-AB67-00122420A5E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67053-F24B-4D53-A18B-3EE9D0E99B92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0" y="591343"/>
        <a:ext cx="2571749" cy="1543050"/>
      </dsp:txXfrm>
    </dsp:sp>
    <dsp:sp modelId="{36F3E9B0-DD77-4F10-BECB-87E40E30A82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2828925" y="591343"/>
        <a:ext cx="2571749" cy="1543050"/>
      </dsp:txXfrm>
    </dsp:sp>
    <dsp:sp modelId="{958A9E15-C3FF-4DC4-87AE-0C7C26192725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5657849" y="591343"/>
        <a:ext cx="2571749" cy="1543050"/>
      </dsp:txXfrm>
    </dsp:sp>
    <dsp:sp modelId="{19250938-E8F5-4F22-9BA2-CA5721025353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414462" y="2391569"/>
        <a:ext cx="2571749" cy="1543050"/>
      </dsp:txXfrm>
    </dsp:sp>
    <dsp:sp modelId="{B18D8F51-02BB-44B5-AB67-00122420A5E0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9.jpeg"/><Relationship Id="rId10" Type="http://schemas.openxmlformats.org/officeDocument/2006/relationships/image" Target="../media/image12.jpeg"/><Relationship Id="rId4" Type="http://schemas.openxmlformats.org/officeDocument/2006/relationships/image" Target="../media/image8.jpeg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4.jpeg"/><Relationship Id="rId7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3.jpeg"/><Relationship Id="rId5" Type="http://schemas.openxmlformats.org/officeDocument/2006/relationships/image" Target="../media/image9.jpeg"/><Relationship Id="rId10" Type="http://schemas.openxmlformats.org/officeDocument/2006/relationships/image" Target="../media/image4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3892589"/>
            <a:ext cx="2552114" cy="1295400"/>
          </a:xfrm>
        </p:spPr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</a:t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42219" y="-740530"/>
            <a:ext cx="5280819" cy="5280819"/>
          </a:xfrm>
        </p:spPr>
      </p:pic>
      <p:sp>
        <p:nvSpPr>
          <p:cNvPr id="5" name="Freeform 4"/>
          <p:cNvSpPr/>
          <p:nvPr/>
        </p:nvSpPr>
        <p:spPr>
          <a:xfrm>
            <a:off x="4839286" y="267286"/>
            <a:ext cx="126609" cy="0"/>
          </a:xfrm>
          <a:custGeom>
            <a:avLst/>
            <a:gdLst>
              <a:gd name="connsiteX0" fmla="*/ 0 w 126609"/>
              <a:gd name="connsiteY0" fmla="*/ 0 h 0"/>
              <a:gd name="connsiteX1" fmla="*/ 126609 w 12660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609">
                <a:moveTo>
                  <a:pt x="0" y="0"/>
                </a:moveTo>
                <a:lnTo>
                  <a:pt x="12660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81401" y="3864550"/>
            <a:ext cx="2514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কাজের প্রশ্ন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8248748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১।সামাজিক সম্পদ কাকে বলে 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82296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কয়েকটি সামাজিক সম্পদের 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লিখ 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105400"/>
            <a:ext cx="8229600" cy="646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সামাজিক সম্পদের গরুত্ব লিখ?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1676400"/>
            <a:ext cx="121379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 – দল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3124200"/>
            <a:ext cx="117532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 – দল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4495800"/>
            <a:ext cx="116410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 – দল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পাঠ্য পুস্তকের সাথে সম্পর্ক স্থাপন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1489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574869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১।সামাজিক সম্পদ কাকে বলে?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7236276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২।চারটি সামাজিক সম্পদের নাম লিখ 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072348"/>
            <a:ext cx="8229600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৩।তোমার বন্ধুকে সামাজিক সম্পদের গুরুত্ব সম্পর্কে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অবহিত করে ৩ টি বাক্য লিখ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5715000"/>
          </a:xfr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31852"/>
            <a:ext cx="4038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নূর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আমিন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পাটশাঁও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প্রাঃবিঃ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ঘোড়াঘাট;দিনাজপুর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শ্রেণিঃ ৪র্থ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বিষয়ঃবাংলাদেশ ও বিশ্বপরিচয়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পাঠের শিরোনামঃ সামাজিক ও রাষ্ট্রীয় সম্পদ ,৫ম অধ্যায়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পাঠের অংশঃসামাজিক সম্পদ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229600" cy="4525963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676819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সম্পদ কি ও কত প্রকার  বলতে পারবে । 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-12954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895600"/>
            <a:ext cx="540564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সামাজিক  সম্পদ কি বলতে পারবে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86200"/>
            <a:ext cx="697659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কয়েকটি সামাজিক সম্পদের নাম বলতে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800600"/>
            <a:ext cx="706315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সামাজিক সম্পদের গুরুত্ব ব্যাখ্যা করতে পারবে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এসো ছবি দেখি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১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2820650" cy="1877014"/>
          </a:xfrm>
          <a:prstGeom prst="rect">
            <a:avLst/>
          </a:prstGeom>
        </p:spPr>
      </p:pic>
      <p:pic>
        <p:nvPicPr>
          <p:cNvPr id="4" name="Picture 3" descr="১৩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981200"/>
            <a:ext cx="2912999" cy="1644225"/>
          </a:xfrm>
          <a:prstGeom prst="rect">
            <a:avLst/>
          </a:prstGeom>
        </p:spPr>
      </p:pic>
      <p:pic>
        <p:nvPicPr>
          <p:cNvPr id="5" name="Picture 4" descr="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828800"/>
            <a:ext cx="2581275" cy="1771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5715000"/>
            <a:ext cx="3781805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সামাজিক 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১২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37338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3962400"/>
            <a:ext cx="3781805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সামাজিক 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600200"/>
            <a:ext cx="676339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সামাজিক </a:t>
            </a:r>
            <a:r>
              <a:rPr lang="bn-BD" sz="6000" smtClean="0">
                <a:latin typeface="NikoshBAN" pitchFamily="2" charset="0"/>
                <a:cs typeface="NikoshBAN" pitchFamily="2" charset="0"/>
              </a:rPr>
              <a:t>ও রাষ্ট্রীয়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সম্পদ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743200"/>
            <a:ext cx="3733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পাঠের অংশঃ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শিক্ষকের উপস্থাপন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81200"/>
            <a:ext cx="5029200" cy="3767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ছবি দেখি বলি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১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069" y="1955152"/>
            <a:ext cx="1298732" cy="864247"/>
          </a:xfrm>
          <a:prstGeom prst="rect">
            <a:avLst/>
          </a:prstGeom>
        </p:spPr>
      </p:pic>
      <p:pic>
        <p:nvPicPr>
          <p:cNvPr id="4" name="Picture 3" descr="২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1905000"/>
            <a:ext cx="1676400" cy="1025000"/>
          </a:xfrm>
          <a:prstGeom prst="rect">
            <a:avLst/>
          </a:prstGeom>
        </p:spPr>
      </p:pic>
      <p:pic>
        <p:nvPicPr>
          <p:cNvPr id="5" name="Picture 4" descr="neoblog_134363১৯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1905000"/>
            <a:ext cx="1320800" cy="990600"/>
          </a:xfrm>
          <a:prstGeom prst="rect">
            <a:avLst/>
          </a:prstGeom>
        </p:spPr>
      </p:pic>
      <p:pic>
        <p:nvPicPr>
          <p:cNvPr id="6" name="Picture 5" descr="২০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1828800"/>
            <a:ext cx="1518138" cy="1143000"/>
          </a:xfrm>
          <a:prstGeom prst="rect">
            <a:avLst/>
          </a:prstGeom>
        </p:spPr>
      </p:pic>
      <p:pic>
        <p:nvPicPr>
          <p:cNvPr id="7" name="Picture 6" descr="২১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1905000"/>
            <a:ext cx="1447800" cy="1084452"/>
          </a:xfrm>
          <a:prstGeom prst="rect">
            <a:avLst/>
          </a:prstGeom>
        </p:spPr>
      </p:pic>
      <p:pic>
        <p:nvPicPr>
          <p:cNvPr id="8" name="Picture 7" descr="২২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" y="4038600"/>
            <a:ext cx="1668428" cy="939348"/>
          </a:xfrm>
          <a:prstGeom prst="rect">
            <a:avLst/>
          </a:prstGeom>
        </p:spPr>
      </p:pic>
      <p:pic>
        <p:nvPicPr>
          <p:cNvPr id="9" name="Picture 8" descr="১৩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09800" y="4114800"/>
            <a:ext cx="1620000" cy="914400"/>
          </a:xfrm>
          <a:prstGeom prst="rect">
            <a:avLst/>
          </a:prstGeom>
        </p:spPr>
      </p:pic>
      <p:pic>
        <p:nvPicPr>
          <p:cNvPr id="10" name="Picture 9" descr="1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62400" y="3962400"/>
            <a:ext cx="1595437" cy="1095023"/>
          </a:xfrm>
          <a:prstGeom prst="rect">
            <a:avLst/>
          </a:prstGeom>
        </p:spPr>
      </p:pic>
      <p:pic>
        <p:nvPicPr>
          <p:cNvPr id="11" name="Picture 10" descr="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38800" y="3962400"/>
            <a:ext cx="1641840" cy="1092570"/>
          </a:xfrm>
          <a:prstGeom prst="rect">
            <a:avLst/>
          </a:prstGeom>
        </p:spPr>
      </p:pic>
      <p:pic>
        <p:nvPicPr>
          <p:cNvPr id="12" name="Picture 11" descr="১৭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67600" y="4038600"/>
            <a:ext cx="1386191" cy="10179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2895600"/>
            <a:ext cx="118654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বিদ্যালয়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3048000"/>
            <a:ext cx="1407758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হাসপাতাল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3048000"/>
            <a:ext cx="109837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মসজিদ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3048000"/>
            <a:ext cx="92204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মন্দির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3800" y="3124200"/>
            <a:ext cx="114165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প্যাগ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োডা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814647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গির্জা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5257800"/>
            <a:ext cx="77938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রাস্তা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19600" y="5181600"/>
            <a:ext cx="74732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সেতু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5257800"/>
            <a:ext cx="1465466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খেলার মাঠ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72400" y="5181600"/>
            <a:ext cx="74892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পার্ক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90800" y="5715000"/>
            <a:ext cx="3781805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সামাজিক 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এসো মিলিয়ে দেখি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971800" y="2438400"/>
            <a:ext cx="28956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20231897">
            <a:off x="5592054" y="24833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21098170">
            <a:off x="4366916" y="4659071"/>
            <a:ext cx="562568" cy="843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3535896">
            <a:off x="2336005" y="3658367"/>
            <a:ext cx="442940" cy="1256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707762">
            <a:off x="5867400" y="3581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1981200" y="3352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546889">
            <a:off x="5255405" y="44094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2789889">
            <a:off x="2341409" y="23777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2971800"/>
            <a:ext cx="2057401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সামাজিক সম্পদের নাম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১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1905000" cy="1267691"/>
          </a:xfrm>
          <a:prstGeom prst="rect">
            <a:avLst/>
          </a:prstGeom>
        </p:spPr>
      </p:pic>
      <p:pic>
        <p:nvPicPr>
          <p:cNvPr id="16" name="Picture 15" descr="২৭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971800"/>
            <a:ext cx="1832132" cy="1219200"/>
          </a:xfrm>
          <a:prstGeom prst="rect">
            <a:avLst/>
          </a:prstGeom>
        </p:spPr>
      </p:pic>
      <p:pic>
        <p:nvPicPr>
          <p:cNvPr id="17" name="Picture 16" descr="neoblog_134363১৯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724400"/>
            <a:ext cx="1092200" cy="819150"/>
          </a:xfrm>
          <a:prstGeom prst="rect">
            <a:avLst/>
          </a:prstGeom>
        </p:spPr>
      </p:pic>
      <p:pic>
        <p:nvPicPr>
          <p:cNvPr id="19" name="Picture 18" descr="২০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0200" y="4724400"/>
            <a:ext cx="1219200" cy="917931"/>
          </a:xfrm>
          <a:prstGeom prst="rect">
            <a:avLst/>
          </a:prstGeom>
        </p:spPr>
      </p:pic>
      <p:pic>
        <p:nvPicPr>
          <p:cNvPr id="20" name="Picture 19" descr="২১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5791200"/>
            <a:ext cx="1066800" cy="799070"/>
          </a:xfrm>
          <a:prstGeom prst="rect">
            <a:avLst/>
          </a:prstGeom>
        </p:spPr>
      </p:pic>
      <p:pic>
        <p:nvPicPr>
          <p:cNvPr id="21" name="Picture 20" descr="২২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0" y="5867400"/>
            <a:ext cx="1446478" cy="814387"/>
          </a:xfrm>
          <a:prstGeom prst="rect">
            <a:avLst/>
          </a:prstGeom>
        </p:spPr>
      </p:pic>
      <p:pic>
        <p:nvPicPr>
          <p:cNvPr id="22" name="Picture 21" descr="১৩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62400" y="5562600"/>
            <a:ext cx="1981200" cy="1118277"/>
          </a:xfrm>
          <a:prstGeom prst="rect">
            <a:avLst/>
          </a:prstGeom>
        </p:spPr>
      </p:pic>
      <p:pic>
        <p:nvPicPr>
          <p:cNvPr id="23" name="Picture 22" descr="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34200" y="3352800"/>
            <a:ext cx="1767720" cy="1176337"/>
          </a:xfrm>
          <a:prstGeom prst="rect">
            <a:avLst/>
          </a:prstGeom>
        </p:spPr>
      </p:pic>
      <p:pic>
        <p:nvPicPr>
          <p:cNvPr id="25" name="Picture 24" descr="1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77000" y="4876800"/>
            <a:ext cx="1845750" cy="1266825"/>
          </a:xfrm>
          <a:prstGeom prst="rect">
            <a:avLst/>
          </a:prstGeom>
        </p:spPr>
      </p:pic>
      <p:pic>
        <p:nvPicPr>
          <p:cNvPr id="26" name="Picture 25" descr="১৭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934200" y="1828800"/>
            <a:ext cx="1600200" cy="1175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749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0" y="18288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দল-ক</a:t>
            </a:r>
            <a:endParaRPr lang="bn-IN" sz="7200" dirty="0" smtClean="0"/>
          </a:p>
          <a:p>
            <a:r>
              <a:rPr lang="bn-IN" sz="6000" dirty="0" smtClean="0"/>
              <a:t>দল-খ</a:t>
            </a:r>
          </a:p>
          <a:p>
            <a:r>
              <a:rPr lang="bn-IN" sz="6000" dirty="0" smtClean="0"/>
              <a:t>দল</a:t>
            </a:r>
            <a:r>
              <a:rPr lang="bn-IN" sz="4400" dirty="0" smtClean="0"/>
              <a:t>-গ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176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    </vt:lpstr>
      <vt:lpstr>পরিচিতি </vt:lpstr>
      <vt:lpstr>শিখনফল </vt:lpstr>
      <vt:lpstr>এসো ছবি দেখি  </vt:lpstr>
      <vt:lpstr>পাঠের শিরোনাম </vt:lpstr>
      <vt:lpstr>শিক্ষকের উপস্থাপন </vt:lpstr>
      <vt:lpstr>ছবি দেখি বলি </vt:lpstr>
      <vt:lpstr>এসো মিলিয়ে দেখি </vt:lpstr>
      <vt:lpstr>দলীয় কাজ </vt:lpstr>
      <vt:lpstr>দলীয় কাজের প্রশ্ন </vt:lpstr>
      <vt:lpstr>পাঠ্য পুস্তকের সাথে সম্পর্ক স্থাপন  </vt:lpstr>
      <vt:lpstr>মূল্যায়ন 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PTI_DNJ</dc:creator>
  <cp:lastModifiedBy>DPE</cp:lastModifiedBy>
  <cp:revision>210</cp:revision>
  <dcterms:created xsi:type="dcterms:W3CDTF">2006-08-16T00:00:00Z</dcterms:created>
  <dcterms:modified xsi:type="dcterms:W3CDTF">2020-11-24T15:41:45Z</dcterms:modified>
</cp:coreProperties>
</file>