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57" r:id="rId4"/>
    <p:sldId id="281" r:id="rId5"/>
    <p:sldId id="259" r:id="rId6"/>
    <p:sldId id="256" r:id="rId7"/>
    <p:sldId id="258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6D732-58FF-4D66-B1F2-CB9D058B3527}" type="doc">
      <dgm:prSet loTypeId="urn:microsoft.com/office/officeart/2005/8/layout/radial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F829D1-AB31-4E87-A303-2F598F255DD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Days of the Week</a:t>
          </a:r>
        </a:p>
      </dgm:t>
    </dgm:pt>
    <dgm:pt modelId="{86AD89F7-B584-4D8E-92D0-F72E52E43CE5}" type="parTrans" cxnId="{0BDDBFB7-1AC5-416E-9D00-61A66932B7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9D6B83-7BD8-4554-934E-54010DAAD750}" type="sibTrans" cxnId="{0BDDBFB7-1AC5-416E-9D00-61A66932B7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3BD504-ABC8-43D2-AD18-7D15647E3689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Sunday</a:t>
          </a:r>
        </a:p>
      </dgm:t>
    </dgm:pt>
    <dgm:pt modelId="{2D863187-419B-4AED-923C-13D2F4ED3936}" type="parTrans" cxnId="{E2D79E99-14D2-4A7D-BAE6-53995D27BB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A5C405-E247-4A0F-B986-49F62DC2A496}" type="sibTrans" cxnId="{E2D79E99-14D2-4A7D-BAE6-53995D27BB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731FD3-9F4B-4753-ABFB-4856CFDFB7F9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Monday</a:t>
          </a:r>
          <a:endParaRPr lang="en-US" sz="1700" dirty="0">
            <a:solidFill>
              <a:schemeClr val="tx1"/>
            </a:solidFill>
          </a:endParaRPr>
        </a:p>
      </dgm:t>
    </dgm:pt>
    <dgm:pt modelId="{60B81270-BFF1-4CF1-AD98-0619E68F4EAF}" type="parTrans" cxnId="{8A897AD3-083E-4CA1-8E5C-C17C041668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133A46-1E61-4206-B03B-33E347955BF3}" type="sibTrans" cxnId="{8A897AD3-083E-4CA1-8E5C-C17C041668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A54E3F-F490-48D9-A895-1A3D43850CE2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Tuesday</a:t>
          </a:r>
        </a:p>
      </dgm:t>
    </dgm:pt>
    <dgm:pt modelId="{F5297D34-261A-4AAA-9428-B37E7A31B51D}" type="parTrans" cxnId="{10E3D35E-7D4C-45B3-B070-BD00EA00C5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4624E8-380B-47DC-B056-7634A4EFFEDB}" type="sibTrans" cxnId="{10E3D35E-7D4C-45B3-B070-BD00EA00C5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038DEB-A710-4C1B-AC8B-A22D5934678C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Wednesday</a:t>
          </a:r>
        </a:p>
      </dgm:t>
    </dgm:pt>
    <dgm:pt modelId="{2B0B6A22-C772-4595-9439-93227F43CE90}" type="parTrans" cxnId="{E3AD980A-3141-46E7-9624-8D07BFE8FB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ABB4FD-BD7D-4FEB-8BD5-E9331CE85B6F}" type="sibTrans" cxnId="{E3AD980A-3141-46E7-9624-8D07BFE8FB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067B36-8696-4A89-8AD0-66530AAFA1D2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Thursday</a:t>
          </a:r>
        </a:p>
      </dgm:t>
    </dgm:pt>
    <dgm:pt modelId="{5B1E0915-548C-487E-BCEF-B3BA83DDA8AE}" type="parTrans" cxnId="{DE9DCC90-B218-4999-873A-1BD78BA22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43F21-2536-44C5-B216-ADC89687744D}" type="sibTrans" cxnId="{DE9DCC90-B218-4999-873A-1BD78BA227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D493B7-42C2-4265-B8AF-1DFC8EC4CF28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Friday</a:t>
          </a:r>
        </a:p>
      </dgm:t>
    </dgm:pt>
    <dgm:pt modelId="{48762FF4-D87B-4BA5-A087-B939EC7ABB54}" type="parTrans" cxnId="{DBFFC073-FEF3-4FF9-B2F9-53E81FA959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018035-0342-4811-A900-3D1074FE7224}" type="sibTrans" cxnId="{DBFFC073-FEF3-4FF9-B2F9-53E81FA959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D6DFC5-1A91-4B0A-A0A9-FB143633B633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Saturday</a:t>
          </a:r>
        </a:p>
      </dgm:t>
    </dgm:pt>
    <dgm:pt modelId="{45F0F1DE-CBF6-4F3C-A0B1-EDF577ACC811}" type="parTrans" cxnId="{AAB4783C-116A-498A-A65A-94C9756C9F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C52852-B4C5-411F-8C43-E9BA776898F7}" type="sibTrans" cxnId="{AAB4783C-116A-498A-A65A-94C9756C9F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1136E7-1C78-4275-B349-FF478941EE03}" type="pres">
      <dgm:prSet presAssocID="{C536D732-58FF-4D66-B1F2-CB9D058B352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A2CF5B-32F5-4FFE-B4DC-65151CDD8DF1}" type="pres">
      <dgm:prSet presAssocID="{5FF829D1-AB31-4E87-A303-2F598F255DD5}" presName="centerShape" presStyleLbl="node0" presStyleIdx="0" presStyleCnt="1" custLinFactNeighborX="221" custLinFactNeighborY="-988"/>
      <dgm:spPr/>
    </dgm:pt>
    <dgm:pt modelId="{31AA5E9F-BFAA-41EE-8F87-52D4C5534EFC}" type="pres">
      <dgm:prSet presAssocID="{2D863187-419B-4AED-923C-13D2F4ED3936}" presName="Name9" presStyleLbl="parChTrans1D2" presStyleIdx="0" presStyleCnt="7"/>
      <dgm:spPr/>
    </dgm:pt>
    <dgm:pt modelId="{B7B51869-6505-49F7-937A-2F9F94233B42}" type="pres">
      <dgm:prSet presAssocID="{2D863187-419B-4AED-923C-13D2F4ED3936}" presName="connTx" presStyleLbl="parChTrans1D2" presStyleIdx="0" presStyleCnt="7"/>
      <dgm:spPr/>
    </dgm:pt>
    <dgm:pt modelId="{5BBA67C0-4297-4F63-B115-96009C78E0EF}" type="pres">
      <dgm:prSet presAssocID="{F03BD504-ABC8-43D2-AD18-7D15647E3689}" presName="node" presStyleLbl="node1" presStyleIdx="0" presStyleCnt="7" custScaleX="100654">
        <dgm:presLayoutVars>
          <dgm:bulletEnabled val="1"/>
        </dgm:presLayoutVars>
      </dgm:prSet>
      <dgm:spPr/>
    </dgm:pt>
    <dgm:pt modelId="{76E63F20-9744-4BC0-BE8D-514FA228C121}" type="pres">
      <dgm:prSet presAssocID="{60B81270-BFF1-4CF1-AD98-0619E68F4EAF}" presName="Name9" presStyleLbl="parChTrans1D2" presStyleIdx="1" presStyleCnt="7"/>
      <dgm:spPr/>
    </dgm:pt>
    <dgm:pt modelId="{F044AFFA-9E90-4347-81DE-AE1A34BBFC9A}" type="pres">
      <dgm:prSet presAssocID="{60B81270-BFF1-4CF1-AD98-0619E68F4EAF}" presName="connTx" presStyleLbl="parChTrans1D2" presStyleIdx="1" presStyleCnt="7"/>
      <dgm:spPr/>
    </dgm:pt>
    <dgm:pt modelId="{F97C4C9A-F6F9-4301-9ADD-AB9645BED38D}" type="pres">
      <dgm:prSet presAssocID="{28731FD3-9F4B-4753-ABFB-4856CFDFB7F9}" presName="node" presStyleLbl="node1" presStyleIdx="1" presStyleCnt="7" custRadScaleRad="103318" custRadScaleInc="-3965">
        <dgm:presLayoutVars>
          <dgm:bulletEnabled val="1"/>
        </dgm:presLayoutVars>
      </dgm:prSet>
      <dgm:spPr/>
    </dgm:pt>
    <dgm:pt modelId="{7B4488BB-93AA-4495-B931-47ADBFE39D85}" type="pres">
      <dgm:prSet presAssocID="{F5297D34-261A-4AAA-9428-B37E7A31B51D}" presName="Name9" presStyleLbl="parChTrans1D2" presStyleIdx="2" presStyleCnt="7"/>
      <dgm:spPr/>
    </dgm:pt>
    <dgm:pt modelId="{A19E4B0C-1242-46D9-861B-3D0201F70DFC}" type="pres">
      <dgm:prSet presAssocID="{F5297D34-261A-4AAA-9428-B37E7A31B51D}" presName="connTx" presStyleLbl="parChTrans1D2" presStyleIdx="2" presStyleCnt="7"/>
      <dgm:spPr/>
    </dgm:pt>
    <dgm:pt modelId="{FCAE5FF8-E938-4BB0-800F-96A45F5DD51A}" type="pres">
      <dgm:prSet presAssocID="{7AA54E3F-F490-48D9-A895-1A3D43850CE2}" presName="node" presStyleLbl="node1" presStyleIdx="2" presStyleCnt="7" custRadScaleRad="97734" custRadScaleInc="-3198">
        <dgm:presLayoutVars>
          <dgm:bulletEnabled val="1"/>
        </dgm:presLayoutVars>
      </dgm:prSet>
      <dgm:spPr/>
    </dgm:pt>
    <dgm:pt modelId="{BC6FCC27-0297-44FF-AEA8-2361B84FEBB6}" type="pres">
      <dgm:prSet presAssocID="{2B0B6A22-C772-4595-9439-93227F43CE90}" presName="Name9" presStyleLbl="parChTrans1D2" presStyleIdx="3" presStyleCnt="7"/>
      <dgm:spPr/>
    </dgm:pt>
    <dgm:pt modelId="{D782B07B-6FF8-4E78-A4DD-DC483140019B}" type="pres">
      <dgm:prSet presAssocID="{2B0B6A22-C772-4595-9439-93227F43CE90}" presName="connTx" presStyleLbl="parChTrans1D2" presStyleIdx="3" presStyleCnt="7"/>
      <dgm:spPr/>
    </dgm:pt>
    <dgm:pt modelId="{997F5AE3-C7EE-45E8-9B45-07CD9D4DD146}" type="pres">
      <dgm:prSet presAssocID="{9F038DEB-A710-4C1B-AC8B-A22D5934678C}" presName="node" presStyleLbl="node1" presStyleIdx="3" presStyleCnt="7" custRadScaleRad="100965" custRadScaleInc="-1677">
        <dgm:presLayoutVars>
          <dgm:bulletEnabled val="1"/>
        </dgm:presLayoutVars>
      </dgm:prSet>
      <dgm:spPr/>
    </dgm:pt>
    <dgm:pt modelId="{3933DFDA-CD9A-4DD1-82F1-79F474F2BD65}" type="pres">
      <dgm:prSet presAssocID="{5B1E0915-548C-487E-BCEF-B3BA83DDA8AE}" presName="Name9" presStyleLbl="parChTrans1D2" presStyleIdx="4" presStyleCnt="7"/>
      <dgm:spPr/>
    </dgm:pt>
    <dgm:pt modelId="{9E1C7A9F-6846-4A55-82D8-5FC37773F9F4}" type="pres">
      <dgm:prSet presAssocID="{5B1E0915-548C-487E-BCEF-B3BA83DDA8AE}" presName="connTx" presStyleLbl="parChTrans1D2" presStyleIdx="4" presStyleCnt="7"/>
      <dgm:spPr/>
    </dgm:pt>
    <dgm:pt modelId="{235268E9-12AD-4E3D-A3FB-0FCF55994831}" type="pres">
      <dgm:prSet presAssocID="{EF067B36-8696-4A89-8AD0-66530AAFA1D2}" presName="node" presStyleLbl="node1" presStyleIdx="4" presStyleCnt="7" custRadScaleRad="99781" custRadScaleInc="-3852">
        <dgm:presLayoutVars>
          <dgm:bulletEnabled val="1"/>
        </dgm:presLayoutVars>
      </dgm:prSet>
      <dgm:spPr/>
    </dgm:pt>
    <dgm:pt modelId="{A70CE612-FF89-4286-9E75-DEDD47DF84E1}" type="pres">
      <dgm:prSet presAssocID="{48762FF4-D87B-4BA5-A087-B939EC7ABB54}" presName="Name9" presStyleLbl="parChTrans1D2" presStyleIdx="5" presStyleCnt="7"/>
      <dgm:spPr/>
    </dgm:pt>
    <dgm:pt modelId="{4DBC05E1-9E36-4CA4-88A5-A36389080803}" type="pres">
      <dgm:prSet presAssocID="{48762FF4-D87B-4BA5-A087-B939EC7ABB54}" presName="connTx" presStyleLbl="parChTrans1D2" presStyleIdx="5" presStyleCnt="7"/>
      <dgm:spPr/>
    </dgm:pt>
    <dgm:pt modelId="{006FFEB9-6FCB-4298-A948-B3562DF1DED4}" type="pres">
      <dgm:prSet presAssocID="{DDD493B7-42C2-4265-B8AF-1DFC8EC4CF28}" presName="node" presStyleLbl="node1" presStyleIdx="5" presStyleCnt="7">
        <dgm:presLayoutVars>
          <dgm:bulletEnabled val="1"/>
        </dgm:presLayoutVars>
      </dgm:prSet>
      <dgm:spPr/>
    </dgm:pt>
    <dgm:pt modelId="{E375C79A-EDF4-4275-910D-361554D9A88F}" type="pres">
      <dgm:prSet presAssocID="{45F0F1DE-CBF6-4F3C-A0B1-EDF577ACC811}" presName="Name9" presStyleLbl="parChTrans1D2" presStyleIdx="6" presStyleCnt="7"/>
      <dgm:spPr/>
    </dgm:pt>
    <dgm:pt modelId="{26FDB224-BC6A-4342-BEAC-9FCE6007D4FC}" type="pres">
      <dgm:prSet presAssocID="{45F0F1DE-CBF6-4F3C-A0B1-EDF577ACC811}" presName="connTx" presStyleLbl="parChTrans1D2" presStyleIdx="6" presStyleCnt="7"/>
      <dgm:spPr/>
    </dgm:pt>
    <dgm:pt modelId="{D842A176-E882-4F49-BA6F-37F60C88B0E1}" type="pres">
      <dgm:prSet presAssocID="{5BD6DFC5-1A91-4B0A-A0A9-FB143633B633}" presName="node" presStyleLbl="node1" presStyleIdx="6" presStyleCnt="7" custRadScaleRad="100796" custRadScaleInc="-2097">
        <dgm:presLayoutVars>
          <dgm:bulletEnabled val="1"/>
        </dgm:presLayoutVars>
      </dgm:prSet>
      <dgm:spPr/>
    </dgm:pt>
  </dgm:ptLst>
  <dgm:cxnLst>
    <dgm:cxn modelId="{E3AD980A-3141-46E7-9624-8D07BFE8FBE2}" srcId="{5FF829D1-AB31-4E87-A303-2F598F255DD5}" destId="{9F038DEB-A710-4C1B-AC8B-A22D5934678C}" srcOrd="3" destOrd="0" parTransId="{2B0B6A22-C772-4595-9439-93227F43CE90}" sibTransId="{22ABB4FD-BD7D-4FEB-8BD5-E9331CE85B6F}"/>
    <dgm:cxn modelId="{EFE0330C-4F97-4C27-AD9E-CD445322F547}" type="presOf" srcId="{7AA54E3F-F490-48D9-A895-1A3D43850CE2}" destId="{FCAE5FF8-E938-4BB0-800F-96A45F5DD51A}" srcOrd="0" destOrd="0" presId="urn:microsoft.com/office/officeart/2005/8/layout/radial1"/>
    <dgm:cxn modelId="{A9867311-7939-400F-95DE-BF61CD7A8A61}" type="presOf" srcId="{5B1E0915-548C-487E-BCEF-B3BA83DDA8AE}" destId="{9E1C7A9F-6846-4A55-82D8-5FC37773F9F4}" srcOrd="1" destOrd="0" presId="urn:microsoft.com/office/officeart/2005/8/layout/radial1"/>
    <dgm:cxn modelId="{32CE4712-FCCB-47A3-9F3A-6EC64462BF30}" type="presOf" srcId="{48762FF4-D87B-4BA5-A087-B939EC7ABB54}" destId="{A70CE612-FF89-4286-9E75-DEDD47DF84E1}" srcOrd="0" destOrd="0" presId="urn:microsoft.com/office/officeart/2005/8/layout/radial1"/>
    <dgm:cxn modelId="{EA808518-184C-4C7B-AEFC-7EC546263F1F}" type="presOf" srcId="{9F038DEB-A710-4C1B-AC8B-A22D5934678C}" destId="{997F5AE3-C7EE-45E8-9B45-07CD9D4DD146}" srcOrd="0" destOrd="0" presId="urn:microsoft.com/office/officeart/2005/8/layout/radial1"/>
    <dgm:cxn modelId="{441C671B-BC79-4EB2-89F1-C7F001D8FFF4}" type="presOf" srcId="{F5297D34-261A-4AAA-9428-B37E7A31B51D}" destId="{7B4488BB-93AA-4495-B931-47ADBFE39D85}" srcOrd="0" destOrd="0" presId="urn:microsoft.com/office/officeart/2005/8/layout/radial1"/>
    <dgm:cxn modelId="{64AC3F25-EF49-4226-90F3-A70D47B4B4A6}" type="presOf" srcId="{5FF829D1-AB31-4E87-A303-2F598F255DD5}" destId="{5FA2CF5B-32F5-4FFE-B4DC-65151CDD8DF1}" srcOrd="0" destOrd="0" presId="urn:microsoft.com/office/officeart/2005/8/layout/radial1"/>
    <dgm:cxn modelId="{47AC6D32-50CB-46DE-AAB3-8C2620EC46AE}" type="presOf" srcId="{60B81270-BFF1-4CF1-AD98-0619E68F4EAF}" destId="{F044AFFA-9E90-4347-81DE-AE1A34BBFC9A}" srcOrd="1" destOrd="0" presId="urn:microsoft.com/office/officeart/2005/8/layout/radial1"/>
    <dgm:cxn modelId="{B6E0DF32-DEDB-4CF8-9BF7-D7D69650B635}" type="presOf" srcId="{28731FD3-9F4B-4753-ABFB-4856CFDFB7F9}" destId="{F97C4C9A-F6F9-4301-9ADD-AB9645BED38D}" srcOrd="0" destOrd="0" presId="urn:microsoft.com/office/officeart/2005/8/layout/radial1"/>
    <dgm:cxn modelId="{AAB4783C-116A-498A-A65A-94C9756C9FB2}" srcId="{5FF829D1-AB31-4E87-A303-2F598F255DD5}" destId="{5BD6DFC5-1A91-4B0A-A0A9-FB143633B633}" srcOrd="6" destOrd="0" parTransId="{45F0F1DE-CBF6-4F3C-A0B1-EDF577ACC811}" sibTransId="{28C52852-B4C5-411F-8C43-E9BA776898F7}"/>
    <dgm:cxn modelId="{7932383D-31F8-4C90-84DD-35202D045D7D}" type="presOf" srcId="{EF067B36-8696-4A89-8AD0-66530AAFA1D2}" destId="{235268E9-12AD-4E3D-A3FB-0FCF55994831}" srcOrd="0" destOrd="0" presId="urn:microsoft.com/office/officeart/2005/8/layout/radial1"/>
    <dgm:cxn modelId="{AC2D6D40-80B4-4D3D-9D83-FE10CBAEB5B6}" type="presOf" srcId="{F5297D34-261A-4AAA-9428-B37E7A31B51D}" destId="{A19E4B0C-1242-46D9-861B-3D0201F70DFC}" srcOrd="1" destOrd="0" presId="urn:microsoft.com/office/officeart/2005/8/layout/radial1"/>
    <dgm:cxn modelId="{10E3D35E-7D4C-45B3-B070-BD00EA00C58F}" srcId="{5FF829D1-AB31-4E87-A303-2F598F255DD5}" destId="{7AA54E3F-F490-48D9-A895-1A3D43850CE2}" srcOrd="2" destOrd="0" parTransId="{F5297D34-261A-4AAA-9428-B37E7A31B51D}" sibTransId="{DB4624E8-380B-47DC-B056-7634A4EFFEDB}"/>
    <dgm:cxn modelId="{F66C2166-F6D0-46C8-BC24-72D490D04D92}" type="presOf" srcId="{48762FF4-D87B-4BA5-A087-B939EC7ABB54}" destId="{4DBC05E1-9E36-4CA4-88A5-A36389080803}" srcOrd="1" destOrd="0" presId="urn:microsoft.com/office/officeart/2005/8/layout/radial1"/>
    <dgm:cxn modelId="{DBFFC073-FEF3-4FF9-B2F9-53E81FA959CF}" srcId="{5FF829D1-AB31-4E87-A303-2F598F255DD5}" destId="{DDD493B7-42C2-4265-B8AF-1DFC8EC4CF28}" srcOrd="5" destOrd="0" parTransId="{48762FF4-D87B-4BA5-A087-B939EC7ABB54}" sibTransId="{AA018035-0342-4811-A900-3D1074FE7224}"/>
    <dgm:cxn modelId="{7590E859-F69B-4B8A-AF66-D738234B7E33}" type="presOf" srcId="{2B0B6A22-C772-4595-9439-93227F43CE90}" destId="{D782B07B-6FF8-4E78-A4DD-DC483140019B}" srcOrd="1" destOrd="0" presId="urn:microsoft.com/office/officeart/2005/8/layout/radial1"/>
    <dgm:cxn modelId="{0112E67C-F12F-471B-AD32-1DBB061A504B}" type="presOf" srcId="{DDD493B7-42C2-4265-B8AF-1DFC8EC4CF28}" destId="{006FFEB9-6FCB-4298-A948-B3562DF1DED4}" srcOrd="0" destOrd="0" presId="urn:microsoft.com/office/officeart/2005/8/layout/radial1"/>
    <dgm:cxn modelId="{5C80F18A-30C6-45E6-ACB0-35AB1D984F64}" type="presOf" srcId="{60B81270-BFF1-4CF1-AD98-0619E68F4EAF}" destId="{76E63F20-9744-4BC0-BE8D-514FA228C121}" srcOrd="0" destOrd="0" presId="urn:microsoft.com/office/officeart/2005/8/layout/radial1"/>
    <dgm:cxn modelId="{A8E1118C-F2AE-4C20-8783-DC1E46BAF182}" type="presOf" srcId="{2D863187-419B-4AED-923C-13D2F4ED3936}" destId="{31AA5E9F-BFAA-41EE-8F87-52D4C5534EFC}" srcOrd="0" destOrd="0" presId="urn:microsoft.com/office/officeart/2005/8/layout/radial1"/>
    <dgm:cxn modelId="{2692928C-DB87-44DE-8CEC-910471D75036}" type="presOf" srcId="{F03BD504-ABC8-43D2-AD18-7D15647E3689}" destId="{5BBA67C0-4297-4F63-B115-96009C78E0EF}" srcOrd="0" destOrd="0" presId="urn:microsoft.com/office/officeart/2005/8/layout/radial1"/>
    <dgm:cxn modelId="{DE9DCC90-B218-4999-873A-1BD78BA227E8}" srcId="{5FF829D1-AB31-4E87-A303-2F598F255DD5}" destId="{EF067B36-8696-4A89-8AD0-66530AAFA1D2}" srcOrd="4" destOrd="0" parTransId="{5B1E0915-548C-487E-BCEF-B3BA83DDA8AE}" sibTransId="{C6043F21-2536-44C5-B216-ADC89687744D}"/>
    <dgm:cxn modelId="{E2D79E99-14D2-4A7D-BAE6-53995D27BB6C}" srcId="{5FF829D1-AB31-4E87-A303-2F598F255DD5}" destId="{F03BD504-ABC8-43D2-AD18-7D15647E3689}" srcOrd="0" destOrd="0" parTransId="{2D863187-419B-4AED-923C-13D2F4ED3936}" sibTransId="{9CA5C405-E247-4A0F-B986-49F62DC2A496}"/>
    <dgm:cxn modelId="{5B977F9A-1545-413F-B59C-C2E5B741A649}" type="presOf" srcId="{C536D732-58FF-4D66-B1F2-CB9D058B3527}" destId="{ED1136E7-1C78-4275-B349-FF478941EE03}" srcOrd="0" destOrd="0" presId="urn:microsoft.com/office/officeart/2005/8/layout/radial1"/>
    <dgm:cxn modelId="{44E7EF9F-ECCD-42B4-AEC7-D184BFF065F2}" type="presOf" srcId="{45F0F1DE-CBF6-4F3C-A0B1-EDF577ACC811}" destId="{26FDB224-BC6A-4342-BEAC-9FCE6007D4FC}" srcOrd="1" destOrd="0" presId="urn:microsoft.com/office/officeart/2005/8/layout/radial1"/>
    <dgm:cxn modelId="{A0FFA9A2-F748-4B3D-B32E-F7672F720070}" type="presOf" srcId="{45F0F1DE-CBF6-4F3C-A0B1-EDF577ACC811}" destId="{E375C79A-EDF4-4275-910D-361554D9A88F}" srcOrd="0" destOrd="0" presId="urn:microsoft.com/office/officeart/2005/8/layout/radial1"/>
    <dgm:cxn modelId="{0BDDBFB7-1AC5-416E-9D00-61A66932B744}" srcId="{C536D732-58FF-4D66-B1F2-CB9D058B3527}" destId="{5FF829D1-AB31-4E87-A303-2F598F255DD5}" srcOrd="0" destOrd="0" parTransId="{86AD89F7-B584-4D8E-92D0-F72E52E43CE5}" sibTransId="{D09D6B83-7BD8-4554-934E-54010DAAD750}"/>
    <dgm:cxn modelId="{00A3ABB8-9D69-4B7D-834C-024A15CA236E}" type="presOf" srcId="{5BD6DFC5-1A91-4B0A-A0A9-FB143633B633}" destId="{D842A176-E882-4F49-BA6F-37F60C88B0E1}" srcOrd="0" destOrd="0" presId="urn:microsoft.com/office/officeart/2005/8/layout/radial1"/>
    <dgm:cxn modelId="{F65420BD-EE16-43B5-8C78-113E8D2BCEDC}" type="presOf" srcId="{2D863187-419B-4AED-923C-13D2F4ED3936}" destId="{B7B51869-6505-49F7-937A-2F9F94233B42}" srcOrd="1" destOrd="0" presId="urn:microsoft.com/office/officeart/2005/8/layout/radial1"/>
    <dgm:cxn modelId="{020F1DCA-7EDB-4A4E-984A-CABD0DAE3B05}" type="presOf" srcId="{5B1E0915-548C-487E-BCEF-B3BA83DDA8AE}" destId="{3933DFDA-CD9A-4DD1-82F1-79F474F2BD65}" srcOrd="0" destOrd="0" presId="urn:microsoft.com/office/officeart/2005/8/layout/radial1"/>
    <dgm:cxn modelId="{8A897AD3-083E-4CA1-8E5C-C17C04166847}" srcId="{5FF829D1-AB31-4E87-A303-2F598F255DD5}" destId="{28731FD3-9F4B-4753-ABFB-4856CFDFB7F9}" srcOrd="1" destOrd="0" parTransId="{60B81270-BFF1-4CF1-AD98-0619E68F4EAF}" sibTransId="{41133A46-1E61-4206-B03B-33E347955BF3}"/>
    <dgm:cxn modelId="{1BEE1CE6-75E1-4FDF-9BB3-C85C32F436B0}" type="presOf" srcId="{2B0B6A22-C772-4595-9439-93227F43CE90}" destId="{BC6FCC27-0297-44FF-AEA8-2361B84FEBB6}" srcOrd="0" destOrd="0" presId="urn:microsoft.com/office/officeart/2005/8/layout/radial1"/>
    <dgm:cxn modelId="{4A53611A-1EC0-4346-89D2-574417F4026A}" type="presParOf" srcId="{ED1136E7-1C78-4275-B349-FF478941EE03}" destId="{5FA2CF5B-32F5-4FFE-B4DC-65151CDD8DF1}" srcOrd="0" destOrd="0" presId="urn:microsoft.com/office/officeart/2005/8/layout/radial1"/>
    <dgm:cxn modelId="{EE890E22-C585-4489-A4F8-5A87EB0B4BB9}" type="presParOf" srcId="{ED1136E7-1C78-4275-B349-FF478941EE03}" destId="{31AA5E9F-BFAA-41EE-8F87-52D4C5534EFC}" srcOrd="1" destOrd="0" presId="urn:microsoft.com/office/officeart/2005/8/layout/radial1"/>
    <dgm:cxn modelId="{A55341FF-A93E-41AD-A891-E69D63D0764F}" type="presParOf" srcId="{31AA5E9F-BFAA-41EE-8F87-52D4C5534EFC}" destId="{B7B51869-6505-49F7-937A-2F9F94233B42}" srcOrd="0" destOrd="0" presId="urn:microsoft.com/office/officeart/2005/8/layout/radial1"/>
    <dgm:cxn modelId="{08EE4D4E-1CC9-4328-9B20-3DBA1AC7D49E}" type="presParOf" srcId="{ED1136E7-1C78-4275-B349-FF478941EE03}" destId="{5BBA67C0-4297-4F63-B115-96009C78E0EF}" srcOrd="2" destOrd="0" presId="urn:microsoft.com/office/officeart/2005/8/layout/radial1"/>
    <dgm:cxn modelId="{9C491DEC-2D7E-416E-BE1E-A35271D8E1DF}" type="presParOf" srcId="{ED1136E7-1C78-4275-B349-FF478941EE03}" destId="{76E63F20-9744-4BC0-BE8D-514FA228C121}" srcOrd="3" destOrd="0" presId="urn:microsoft.com/office/officeart/2005/8/layout/radial1"/>
    <dgm:cxn modelId="{DF4663B7-F971-4EFC-8876-1E41AF6134F4}" type="presParOf" srcId="{76E63F20-9744-4BC0-BE8D-514FA228C121}" destId="{F044AFFA-9E90-4347-81DE-AE1A34BBFC9A}" srcOrd="0" destOrd="0" presId="urn:microsoft.com/office/officeart/2005/8/layout/radial1"/>
    <dgm:cxn modelId="{702FF2CD-B61C-46A4-AB76-9E43468C32DA}" type="presParOf" srcId="{ED1136E7-1C78-4275-B349-FF478941EE03}" destId="{F97C4C9A-F6F9-4301-9ADD-AB9645BED38D}" srcOrd="4" destOrd="0" presId="urn:microsoft.com/office/officeart/2005/8/layout/radial1"/>
    <dgm:cxn modelId="{76523200-51AA-4D20-85B9-A5FBD359E09C}" type="presParOf" srcId="{ED1136E7-1C78-4275-B349-FF478941EE03}" destId="{7B4488BB-93AA-4495-B931-47ADBFE39D85}" srcOrd="5" destOrd="0" presId="urn:microsoft.com/office/officeart/2005/8/layout/radial1"/>
    <dgm:cxn modelId="{7270B93B-1AC6-4560-8679-18C721539618}" type="presParOf" srcId="{7B4488BB-93AA-4495-B931-47ADBFE39D85}" destId="{A19E4B0C-1242-46D9-861B-3D0201F70DFC}" srcOrd="0" destOrd="0" presId="urn:microsoft.com/office/officeart/2005/8/layout/radial1"/>
    <dgm:cxn modelId="{DF9338D7-A393-4058-91C6-3CB2BE018EFF}" type="presParOf" srcId="{ED1136E7-1C78-4275-B349-FF478941EE03}" destId="{FCAE5FF8-E938-4BB0-800F-96A45F5DD51A}" srcOrd="6" destOrd="0" presId="urn:microsoft.com/office/officeart/2005/8/layout/radial1"/>
    <dgm:cxn modelId="{9C1063A2-E147-4E48-9442-BEFD8D9A3B37}" type="presParOf" srcId="{ED1136E7-1C78-4275-B349-FF478941EE03}" destId="{BC6FCC27-0297-44FF-AEA8-2361B84FEBB6}" srcOrd="7" destOrd="0" presId="urn:microsoft.com/office/officeart/2005/8/layout/radial1"/>
    <dgm:cxn modelId="{8C72862C-554E-4297-B550-09A3AC3C70F8}" type="presParOf" srcId="{BC6FCC27-0297-44FF-AEA8-2361B84FEBB6}" destId="{D782B07B-6FF8-4E78-A4DD-DC483140019B}" srcOrd="0" destOrd="0" presId="urn:microsoft.com/office/officeart/2005/8/layout/radial1"/>
    <dgm:cxn modelId="{24AC187E-6BD0-4C31-B0F3-6BBB38746DAE}" type="presParOf" srcId="{ED1136E7-1C78-4275-B349-FF478941EE03}" destId="{997F5AE3-C7EE-45E8-9B45-07CD9D4DD146}" srcOrd="8" destOrd="0" presId="urn:microsoft.com/office/officeart/2005/8/layout/radial1"/>
    <dgm:cxn modelId="{82A63475-14B1-4AE5-BE7A-6C545EF1FF8C}" type="presParOf" srcId="{ED1136E7-1C78-4275-B349-FF478941EE03}" destId="{3933DFDA-CD9A-4DD1-82F1-79F474F2BD65}" srcOrd="9" destOrd="0" presId="urn:microsoft.com/office/officeart/2005/8/layout/radial1"/>
    <dgm:cxn modelId="{D48BED73-7FA4-412C-893D-5A926B2C55BD}" type="presParOf" srcId="{3933DFDA-CD9A-4DD1-82F1-79F474F2BD65}" destId="{9E1C7A9F-6846-4A55-82D8-5FC37773F9F4}" srcOrd="0" destOrd="0" presId="urn:microsoft.com/office/officeart/2005/8/layout/radial1"/>
    <dgm:cxn modelId="{22B822A1-A2BD-4BE9-924F-DDBA2E6F47FD}" type="presParOf" srcId="{ED1136E7-1C78-4275-B349-FF478941EE03}" destId="{235268E9-12AD-4E3D-A3FB-0FCF55994831}" srcOrd="10" destOrd="0" presId="urn:microsoft.com/office/officeart/2005/8/layout/radial1"/>
    <dgm:cxn modelId="{25EDFA5F-70A1-4AE2-BE49-2BC8D3464F5F}" type="presParOf" srcId="{ED1136E7-1C78-4275-B349-FF478941EE03}" destId="{A70CE612-FF89-4286-9E75-DEDD47DF84E1}" srcOrd="11" destOrd="0" presId="urn:microsoft.com/office/officeart/2005/8/layout/radial1"/>
    <dgm:cxn modelId="{1D868503-DEDD-42FB-AC40-EE9A4AEF9BED}" type="presParOf" srcId="{A70CE612-FF89-4286-9E75-DEDD47DF84E1}" destId="{4DBC05E1-9E36-4CA4-88A5-A36389080803}" srcOrd="0" destOrd="0" presId="urn:microsoft.com/office/officeart/2005/8/layout/radial1"/>
    <dgm:cxn modelId="{C0441ED4-D3D1-4872-B55A-D7768FD1A081}" type="presParOf" srcId="{ED1136E7-1C78-4275-B349-FF478941EE03}" destId="{006FFEB9-6FCB-4298-A948-B3562DF1DED4}" srcOrd="12" destOrd="0" presId="urn:microsoft.com/office/officeart/2005/8/layout/radial1"/>
    <dgm:cxn modelId="{F17C70CA-897A-4DF2-A9BA-BEFA32CEC9FB}" type="presParOf" srcId="{ED1136E7-1C78-4275-B349-FF478941EE03}" destId="{E375C79A-EDF4-4275-910D-361554D9A88F}" srcOrd="13" destOrd="0" presId="urn:microsoft.com/office/officeart/2005/8/layout/radial1"/>
    <dgm:cxn modelId="{B7FA63FF-9C78-4814-909A-B1E1B3E2DD00}" type="presParOf" srcId="{E375C79A-EDF4-4275-910D-361554D9A88F}" destId="{26FDB224-BC6A-4342-BEAC-9FCE6007D4FC}" srcOrd="0" destOrd="0" presId="urn:microsoft.com/office/officeart/2005/8/layout/radial1"/>
    <dgm:cxn modelId="{B05D4236-F6DB-4249-AD09-7B0621F269B4}" type="presParOf" srcId="{ED1136E7-1C78-4275-B349-FF478941EE03}" destId="{D842A176-E882-4F49-BA6F-37F60C88B0E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CF5B-32F5-4FFE-B4DC-65151CDD8DF1}">
      <dsp:nvSpPr>
        <dsp:cNvPr id="0" name=""/>
        <dsp:cNvSpPr/>
      </dsp:nvSpPr>
      <dsp:spPr>
        <a:xfrm>
          <a:off x="2987545" y="2362199"/>
          <a:ext cx="1589802" cy="15898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Days of the Week</a:t>
          </a:r>
        </a:p>
      </dsp:txBody>
      <dsp:txXfrm>
        <a:off x="3220366" y="2595020"/>
        <a:ext cx="1124160" cy="1124160"/>
      </dsp:txXfrm>
    </dsp:sp>
    <dsp:sp modelId="{31AA5E9F-BFAA-41EE-8F87-52D4C5534EFC}">
      <dsp:nvSpPr>
        <dsp:cNvPr id="0" name=""/>
        <dsp:cNvSpPr/>
      </dsp:nvSpPr>
      <dsp:spPr>
        <a:xfrm rot="16184499">
          <a:off x="3402573" y="1968644"/>
          <a:ext cx="749200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749200" y="189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758443" y="1968881"/>
        <a:ext cx="37460" cy="37460"/>
      </dsp:txXfrm>
    </dsp:sp>
    <dsp:sp modelId="{5BBA67C0-4297-4F63-B115-96009C78E0EF}">
      <dsp:nvSpPr>
        <dsp:cNvPr id="0" name=""/>
        <dsp:cNvSpPr/>
      </dsp:nvSpPr>
      <dsp:spPr>
        <a:xfrm>
          <a:off x="2971800" y="23220"/>
          <a:ext cx="1600199" cy="15898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Sunday</a:t>
          </a:r>
        </a:p>
      </dsp:txBody>
      <dsp:txXfrm>
        <a:off x="3206144" y="256041"/>
        <a:ext cx="1131511" cy="1124160"/>
      </dsp:txXfrm>
    </dsp:sp>
    <dsp:sp modelId="{76E63F20-9744-4BC0-BE8D-514FA228C121}">
      <dsp:nvSpPr>
        <dsp:cNvPr id="0" name=""/>
        <dsp:cNvSpPr/>
      </dsp:nvSpPr>
      <dsp:spPr>
        <a:xfrm rot="19266481">
          <a:off x="4308318" y="2376136"/>
          <a:ext cx="837502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37502" y="189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706132" y="2374166"/>
        <a:ext cx="41875" cy="41875"/>
      </dsp:txXfrm>
    </dsp:sp>
    <dsp:sp modelId="{F97C4C9A-F6F9-4301-9ADD-AB9645BED38D}">
      <dsp:nvSpPr>
        <dsp:cNvPr id="0" name=""/>
        <dsp:cNvSpPr/>
      </dsp:nvSpPr>
      <dsp:spPr>
        <a:xfrm>
          <a:off x="4876792" y="838205"/>
          <a:ext cx="1589802" cy="1589802"/>
        </a:xfrm>
        <a:prstGeom prst="ellipse">
          <a:avLst/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Monday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109613" y="1071026"/>
        <a:ext cx="1124160" cy="1124160"/>
      </dsp:txXfrm>
    </dsp:sp>
    <dsp:sp modelId="{7B4488BB-93AA-4495-B931-47ADBFE39D85}">
      <dsp:nvSpPr>
        <dsp:cNvPr id="0" name=""/>
        <dsp:cNvSpPr/>
      </dsp:nvSpPr>
      <dsp:spPr>
        <a:xfrm rot="793311">
          <a:off x="4546438" y="3404832"/>
          <a:ext cx="742273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742273" y="189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899018" y="3405242"/>
        <a:ext cx="37113" cy="37113"/>
      </dsp:txXfrm>
    </dsp:sp>
    <dsp:sp modelId="{FCAE5FF8-E938-4BB0-800F-96A45F5DD51A}">
      <dsp:nvSpPr>
        <dsp:cNvPr id="0" name=""/>
        <dsp:cNvSpPr/>
      </dsp:nvSpPr>
      <dsp:spPr>
        <a:xfrm>
          <a:off x="5257801" y="2895596"/>
          <a:ext cx="1589802" cy="1589802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Tuesday</a:t>
          </a:r>
        </a:p>
      </dsp:txBody>
      <dsp:txXfrm>
        <a:off x="5490622" y="3128417"/>
        <a:ext cx="1124160" cy="1124160"/>
      </dsp:txXfrm>
    </dsp:sp>
    <dsp:sp modelId="{BC6FCC27-0297-44FF-AEA8-2361B84FEBB6}">
      <dsp:nvSpPr>
        <dsp:cNvPr id="0" name=""/>
        <dsp:cNvSpPr/>
      </dsp:nvSpPr>
      <dsp:spPr>
        <a:xfrm rot="3873759">
          <a:off x="3879364" y="4243031"/>
          <a:ext cx="857217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57217" y="189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286542" y="4240567"/>
        <a:ext cx="42860" cy="42860"/>
      </dsp:txXfrm>
    </dsp:sp>
    <dsp:sp modelId="{997F5AE3-C7EE-45E8-9B45-07CD9D4DD146}">
      <dsp:nvSpPr>
        <dsp:cNvPr id="0" name=""/>
        <dsp:cNvSpPr/>
      </dsp:nvSpPr>
      <dsp:spPr>
        <a:xfrm>
          <a:off x="4038598" y="4571994"/>
          <a:ext cx="1589802" cy="1589802"/>
        </a:xfrm>
        <a:prstGeom prst="ellipse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Wednesday</a:t>
          </a:r>
        </a:p>
      </dsp:txBody>
      <dsp:txXfrm>
        <a:off x="4271419" y="4804815"/>
        <a:ext cx="1124160" cy="1124160"/>
      </dsp:txXfrm>
    </dsp:sp>
    <dsp:sp modelId="{3933DFDA-CD9A-4DD1-82F1-79F474F2BD65}">
      <dsp:nvSpPr>
        <dsp:cNvPr id="0" name=""/>
        <dsp:cNvSpPr/>
      </dsp:nvSpPr>
      <dsp:spPr>
        <a:xfrm rot="6869070">
          <a:off x="2860093" y="4243037"/>
          <a:ext cx="838360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38360" y="189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258315" y="4241045"/>
        <a:ext cx="41918" cy="41918"/>
      </dsp:txXfrm>
    </dsp:sp>
    <dsp:sp modelId="{235268E9-12AD-4E3D-A3FB-0FCF55994831}">
      <dsp:nvSpPr>
        <dsp:cNvPr id="0" name=""/>
        <dsp:cNvSpPr/>
      </dsp:nvSpPr>
      <dsp:spPr>
        <a:xfrm>
          <a:off x="1981200" y="4572006"/>
          <a:ext cx="1589802" cy="1589802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Thursday</a:t>
          </a:r>
        </a:p>
      </dsp:txBody>
      <dsp:txXfrm>
        <a:off x="2214021" y="4804827"/>
        <a:ext cx="1124160" cy="1124160"/>
      </dsp:txXfrm>
    </dsp:sp>
    <dsp:sp modelId="{A70CE612-FF89-4286-9E75-DEDD47DF84E1}">
      <dsp:nvSpPr>
        <dsp:cNvPr id="0" name=""/>
        <dsp:cNvSpPr/>
      </dsp:nvSpPr>
      <dsp:spPr>
        <a:xfrm rot="9966275">
          <a:off x="2205273" y="3427190"/>
          <a:ext cx="817495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17495" y="189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593584" y="3425720"/>
        <a:ext cx="40874" cy="40874"/>
      </dsp:txXfrm>
    </dsp:sp>
    <dsp:sp modelId="{006FFEB9-6FCB-4298-A948-B3562DF1DED4}">
      <dsp:nvSpPr>
        <dsp:cNvPr id="0" name=""/>
        <dsp:cNvSpPr/>
      </dsp:nvSpPr>
      <dsp:spPr>
        <a:xfrm>
          <a:off x="650694" y="2940312"/>
          <a:ext cx="1589802" cy="1589802"/>
        </a:xfrm>
        <a:prstGeom prst="ellipse">
          <a:avLst/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Friday</a:t>
          </a:r>
        </a:p>
      </dsp:txBody>
      <dsp:txXfrm>
        <a:off x="883515" y="3173133"/>
        <a:ext cx="1124160" cy="1124160"/>
      </dsp:txXfrm>
    </dsp:sp>
    <dsp:sp modelId="{E375C79A-EDF4-4275-910D-361554D9A88F}">
      <dsp:nvSpPr>
        <dsp:cNvPr id="0" name=""/>
        <dsp:cNvSpPr/>
      </dsp:nvSpPr>
      <dsp:spPr>
        <a:xfrm rot="13019025">
          <a:off x="2432469" y="2420805"/>
          <a:ext cx="794977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794977" y="189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810083" y="2419898"/>
        <a:ext cx="39748" cy="39748"/>
      </dsp:txXfrm>
    </dsp:sp>
    <dsp:sp modelId="{D842A176-E882-4F49-BA6F-37F60C88B0E1}">
      <dsp:nvSpPr>
        <dsp:cNvPr id="0" name=""/>
        <dsp:cNvSpPr/>
      </dsp:nvSpPr>
      <dsp:spPr>
        <a:xfrm>
          <a:off x="1082568" y="927542"/>
          <a:ext cx="1589802" cy="1589802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Saturday</a:t>
          </a:r>
        </a:p>
      </dsp:txBody>
      <dsp:txXfrm>
        <a:off x="1315389" y="1160363"/>
        <a:ext cx="1124160" cy="11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8DB6-B4E2-4B45-8E80-7EE2E71150B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42FA-0B07-4B52-B87A-6AC82DF45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42FA-0B07-4B52-B87A-6AC82DF45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A506-5166-4A9E-8E9A-40C88DB31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6FCEB-D43E-4E81-9789-BE5D5554D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3AE7-8ABD-4837-B19A-68CEC5ED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B0-E9D8-481F-8F61-DC3A80D1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6C75D-5CA6-49E5-9E36-713241B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7AE5-7D68-4B54-B1FF-ECC658DE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9090F-52D6-41EA-9446-4D823F94F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DC2FB-773A-4340-90CE-FC1650DD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F6072-AEAB-404F-BE18-3CB51E4F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106EB-72F4-4AF6-9C1C-86D4E2F2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A60034-5510-4408-972B-AD3F54138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468D6-0422-4568-87C4-461F567A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686F-EC98-4F5C-87A9-783A559D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7F6C4-E581-4976-94DD-400FD783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13E16-CCEF-4A06-B111-82C5976A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CE99-0C81-403B-8688-15126EA3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AC18C-5792-4389-9C71-2BACA4AE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918AC-2F90-4CF7-A00B-5B76820F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28C8-8739-42FE-B756-E6FFFC30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3EADD-B30B-45A2-A2F4-CDDFD489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2281-6031-4346-8110-FE4BBFA7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3169-D5B3-4A60-9A45-C036EFB8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0C7CC-5458-4122-9AA3-FF58AC06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EE6A7-E302-4FF6-B9C3-945CEA8B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1A7D6-33EA-44D1-9B9B-882BBA79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7B9C-5C09-469A-97D0-2C18D9FF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711E-D1C9-4F29-9932-6913B2C1A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2567F-2E59-4B31-8C4A-B7AFAFF85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7BC9C-1BBF-4ACB-807B-3B7F7561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39E31-5F0F-4BCF-968A-EDA79FF5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AC1BA-13FB-4AA0-8D7D-B3C00D18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9168-3D98-49EF-B3A2-8A02EF2E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43321-869C-4CB9-9BD8-F734A6FE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CEAB3-ADDF-48A2-9E88-DD678F482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16F1C-77A1-4291-8810-65A31F905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5A367-C6AA-42AA-B58D-B91979232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38377-9BF2-41A0-94C1-ED2AD312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A28F5-5673-4336-B3BE-57CE160C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5E96F-1F36-486C-8222-C6C47F81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69F5-EEEA-4774-9969-A4B976BD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9F45A-B102-408D-87BE-AF57CAEF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A8434-11F4-42CB-A664-F8B4066F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52371-80AC-4EEC-995B-6A846ECC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00684-3D9A-42A3-81FF-C6EA38BF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77C9F-4280-4A7A-9359-2EBD0A71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2FD44-5331-4A51-8E85-A45555E7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38F8-C24C-4BDA-9FF0-5A1DD7AC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63D2-190D-4009-91F4-869DACA77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28093-600A-4BE8-AD84-9C09D53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3DD3B-9F0C-4875-988A-0D0C141C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831B7-5FCE-4219-91C1-6BB901C6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868E6-681E-4DAC-8890-5B4C1C16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9B9A-C703-44C7-A4D5-A49A2387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4F964-ED93-436C-96D0-10384FCCF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9F8C-BC6A-4B3F-9F4E-E5081D27A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441CD-A4FA-47BB-A30F-0B645786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B14F3-4AA3-4DB6-8844-8CD4FCD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8BF1C-7FB8-4C0D-895E-9B5C17B5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88B3B-8C51-4E23-8EEC-D3A3E7A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C6FF9-44D0-48C4-A565-5C4BF5B8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8E007-27F7-4945-90CA-35A6DAAB5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4075-E7C4-492C-9528-42D2F187644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FA909-CA48-4491-A7B7-D910901DE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AD775-DDF3-48B2-8FC3-8EADF3458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0C5AA-294D-43D2-9C2C-46112458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44AE5-A952-440C-9EFF-D55294BAC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" y="45720"/>
            <a:ext cx="5406572" cy="6812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15D2A-3ED0-4AF0-BBAD-C8C442A9713E}"/>
              </a:ext>
            </a:extLst>
          </p:cNvPr>
          <p:cNvSpPr txBox="1"/>
          <p:nvPr/>
        </p:nvSpPr>
        <p:spPr>
          <a:xfrm>
            <a:off x="4317167" y="479686"/>
            <a:ext cx="74950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Good morning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0835AE-BD21-4DB1-8731-BE972985AE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5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3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49DF4-425A-49AE-81F4-E5201530EE65}"/>
              </a:ext>
            </a:extLst>
          </p:cNvPr>
          <p:cNvSpPr txBox="1"/>
          <p:nvPr/>
        </p:nvSpPr>
        <p:spPr>
          <a:xfrm>
            <a:off x="2059899" y="554396"/>
            <a:ext cx="8283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Lets Try to spell properly.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F6971-8B9A-483D-ACEB-3D37BB8C3986}"/>
              </a:ext>
            </a:extLst>
          </p:cNvPr>
          <p:cNvSpPr txBox="1"/>
          <p:nvPr/>
        </p:nvSpPr>
        <p:spPr>
          <a:xfrm>
            <a:off x="1152994" y="1739976"/>
            <a:ext cx="95649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students will try to spell loudly with teacher’s.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63CEF7-604D-4AEC-B7EE-D8FDF200CD29}"/>
              </a:ext>
            </a:extLst>
          </p:cNvPr>
          <p:cNvSpPr txBox="1"/>
          <p:nvPr/>
        </p:nvSpPr>
        <p:spPr>
          <a:xfrm>
            <a:off x="1850661" y="295008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9B639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Sunday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71F880-486B-44E9-B958-AB907D0C958A}"/>
              </a:ext>
            </a:extLst>
          </p:cNvPr>
          <p:cNvSpPr txBox="1"/>
          <p:nvPr/>
        </p:nvSpPr>
        <p:spPr>
          <a:xfrm>
            <a:off x="1866900" y="3960137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DE6C36">
                    <a:lumMod val="50000"/>
                  </a:srgbClr>
                </a:solidFill>
                <a:effectLst>
                  <a:glow rad="101600">
                    <a:srgbClr val="F9B639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Monday</a:t>
            </a:r>
            <a:endParaRPr lang="en-US" sz="4400" b="1" dirty="0">
              <a:solidFill>
                <a:srgbClr val="DE6C36">
                  <a:lumMod val="50000"/>
                </a:srgbClr>
              </a:solidFill>
              <a:effectLst>
                <a:glow rad="101600">
                  <a:srgbClr val="F9B639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B0FCF5-8557-41B5-A3F8-1A8066AD3AC2}"/>
              </a:ext>
            </a:extLst>
          </p:cNvPr>
          <p:cNvSpPr txBox="1"/>
          <p:nvPr/>
        </p:nvSpPr>
        <p:spPr>
          <a:xfrm>
            <a:off x="1850661" y="4908634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FA8D3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Tuesday</a:t>
            </a:r>
            <a:endParaRPr lang="en-US" sz="4400" b="1" dirty="0">
              <a:solidFill>
                <a:srgbClr val="00B050"/>
              </a:solidFill>
              <a:effectLst>
                <a:glow rad="101600">
                  <a:srgbClr val="FA8D3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0F0D14-99E8-45DC-9AC8-773943CB5ADB}"/>
              </a:ext>
            </a:extLst>
          </p:cNvPr>
          <p:cNvSpPr txBox="1"/>
          <p:nvPr/>
        </p:nvSpPr>
        <p:spPr>
          <a:xfrm>
            <a:off x="6892977" y="307420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rgbClr val="FA8D3D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Wednesday</a:t>
            </a:r>
            <a:endParaRPr lang="en-US" sz="4000" b="1" dirty="0">
              <a:solidFill>
                <a:srgbClr val="FFC000"/>
              </a:solidFill>
              <a:effectLst>
                <a:glow rad="139700">
                  <a:srgbClr val="FA8D3D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466C0D-3211-4973-B209-DED9D25A0266}"/>
              </a:ext>
            </a:extLst>
          </p:cNvPr>
          <p:cNvSpPr txBox="1"/>
          <p:nvPr/>
        </p:nvSpPr>
        <p:spPr>
          <a:xfrm>
            <a:off x="6892977" y="408895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glow rad="101600">
                    <a:srgbClr val="AC66BB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Thursday</a:t>
            </a:r>
            <a:endParaRPr lang="en-US" sz="4400" b="1" dirty="0">
              <a:solidFill>
                <a:prstClr val="black"/>
              </a:solidFill>
              <a:effectLst>
                <a:glow rad="101600">
                  <a:srgbClr val="AC66BB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908647-7D3A-46E9-A3C3-5A51DB693F95}"/>
              </a:ext>
            </a:extLst>
          </p:cNvPr>
          <p:cNvSpPr txBox="1"/>
          <p:nvPr/>
        </p:nvSpPr>
        <p:spPr>
          <a:xfrm>
            <a:off x="6892977" y="516525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139700">
                    <a:srgbClr val="B83D68">
                      <a:satMod val="175000"/>
                      <a:alpha val="40000"/>
                    </a:srgbClr>
                  </a:glow>
                </a:effectLst>
                <a:latin typeface="Trebuchet MS"/>
              </a:rPr>
              <a:t>Friday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9C6F4-BBA8-4549-A8AE-7F52F1822F5A}"/>
              </a:ext>
            </a:extLst>
          </p:cNvPr>
          <p:cNvSpPr txBox="1"/>
          <p:nvPr/>
        </p:nvSpPr>
        <p:spPr>
          <a:xfrm>
            <a:off x="3878705" y="5887909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glow rad="101600">
                    <a:srgbClr val="AC66BB">
                      <a:satMod val="175000"/>
                      <a:alpha val="40000"/>
                    </a:srgbClr>
                  </a:glow>
                </a:effectLst>
                <a:latin typeface="Trebuchet MS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25062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B234E-8AAF-464C-A967-06C49C5A7E4A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70C0"/>
          </a:solidFill>
          <a:ln w="40000" cap="flat" cmpd="sng" algn="ctr">
            <a:solidFill>
              <a:srgbClr val="B83D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Teacher’s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50CB9-BE74-42D8-87E1-D1FDC2132F9C}"/>
              </a:ext>
            </a:extLst>
          </p:cNvPr>
          <p:cNvSpPr txBox="1"/>
          <p:nvPr/>
        </p:nvSpPr>
        <p:spPr>
          <a:xfrm>
            <a:off x="2019300" y="990600"/>
            <a:ext cx="8153400" cy="1138773"/>
          </a:xfrm>
          <a:prstGeom prst="rect">
            <a:avLst/>
          </a:prstGeom>
          <a:solidFill>
            <a:srgbClr val="00B0F0"/>
          </a:solidFill>
          <a:ln>
            <a:solidFill>
              <a:srgbClr val="B83D6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eacher will read loudly and the students will also read loudly with teacher.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B7503-AFE2-4C95-B586-17343C29B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552845"/>
            <a:ext cx="7768965" cy="43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1DCAAC-BB3C-4569-8FE8-CF701DCAA645}"/>
              </a:ext>
            </a:extLst>
          </p:cNvPr>
          <p:cNvSpPr txBox="1"/>
          <p:nvPr/>
        </p:nvSpPr>
        <p:spPr>
          <a:xfrm>
            <a:off x="822584" y="1680207"/>
            <a:ext cx="4648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B83D68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First day of the week.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26D7-3692-4153-ACCE-775807754376}"/>
              </a:ext>
            </a:extLst>
          </p:cNvPr>
          <p:cNvSpPr txBox="1"/>
          <p:nvPr/>
        </p:nvSpPr>
        <p:spPr>
          <a:xfrm>
            <a:off x="822584" y="2414750"/>
            <a:ext cx="4648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B83D68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Second day of the week.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ACB7D-EE40-4391-9960-FA4011F941CA}"/>
              </a:ext>
            </a:extLst>
          </p:cNvPr>
          <p:cNvSpPr txBox="1"/>
          <p:nvPr/>
        </p:nvSpPr>
        <p:spPr>
          <a:xfrm>
            <a:off x="825087" y="3167390"/>
            <a:ext cx="4648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B83D68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Third day of the week.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B948B-2F85-4880-9E32-0DF767466AE5}"/>
              </a:ext>
            </a:extLst>
          </p:cNvPr>
          <p:cNvSpPr txBox="1"/>
          <p:nvPr/>
        </p:nvSpPr>
        <p:spPr>
          <a:xfrm>
            <a:off x="822584" y="3871145"/>
            <a:ext cx="4648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B83D68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Fourth day of the week.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8800-55A8-4018-A03C-17F3B15A6D0C}"/>
              </a:ext>
            </a:extLst>
          </p:cNvPr>
          <p:cNvSpPr txBox="1"/>
          <p:nvPr/>
        </p:nvSpPr>
        <p:spPr>
          <a:xfrm>
            <a:off x="822584" y="4592291"/>
            <a:ext cx="4648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B83D68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Fifth day of the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BC97D-457C-43F8-92EA-7DD4819B39E8}"/>
              </a:ext>
            </a:extLst>
          </p:cNvPr>
          <p:cNvSpPr txBox="1"/>
          <p:nvPr/>
        </p:nvSpPr>
        <p:spPr>
          <a:xfrm>
            <a:off x="3146684" y="53122"/>
            <a:ext cx="6172201" cy="1446550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>Weekdays</a:t>
            </a:r>
          </a:p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>Or Working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ED1EA-9A88-4002-B30F-8C02C3273FC5}"/>
              </a:ext>
            </a:extLst>
          </p:cNvPr>
          <p:cNvSpPr txBox="1"/>
          <p:nvPr/>
        </p:nvSpPr>
        <p:spPr>
          <a:xfrm>
            <a:off x="7761779" y="1739525"/>
            <a:ext cx="236095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31C8D-BF0D-4121-AF0D-06A6BE0F6163}"/>
              </a:ext>
            </a:extLst>
          </p:cNvPr>
          <p:cNvSpPr txBox="1"/>
          <p:nvPr/>
        </p:nvSpPr>
        <p:spPr>
          <a:xfrm>
            <a:off x="7761779" y="2442045"/>
            <a:ext cx="2360951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770E1-81FE-47AE-A3AB-844E10A17247}"/>
              </a:ext>
            </a:extLst>
          </p:cNvPr>
          <p:cNvSpPr txBox="1"/>
          <p:nvPr/>
        </p:nvSpPr>
        <p:spPr>
          <a:xfrm>
            <a:off x="7744291" y="4470020"/>
            <a:ext cx="2360952" cy="58477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Tuesday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776D3-EF65-4701-89EB-93748745EB0E}"/>
              </a:ext>
            </a:extLst>
          </p:cNvPr>
          <p:cNvSpPr txBox="1"/>
          <p:nvPr/>
        </p:nvSpPr>
        <p:spPr>
          <a:xfrm>
            <a:off x="7761779" y="3772512"/>
            <a:ext cx="2325977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Wednesday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7154C9-F254-4F67-8710-6E74601628B8}"/>
              </a:ext>
            </a:extLst>
          </p:cNvPr>
          <p:cNvSpPr txBox="1"/>
          <p:nvPr/>
        </p:nvSpPr>
        <p:spPr>
          <a:xfrm>
            <a:off x="7779265" y="3111920"/>
            <a:ext cx="2325977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Thursday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5261C-7C27-4638-B56A-FB7E44EF7498}"/>
              </a:ext>
            </a:extLst>
          </p:cNvPr>
          <p:cNvSpPr txBox="1"/>
          <p:nvPr/>
        </p:nvSpPr>
        <p:spPr>
          <a:xfrm>
            <a:off x="4151647" y="5313437"/>
            <a:ext cx="4162273" cy="132343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Weekend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D6F288A-9168-4180-9D98-36594C345C07}"/>
              </a:ext>
            </a:extLst>
          </p:cNvPr>
          <p:cNvSpPr/>
          <p:nvPr/>
        </p:nvSpPr>
        <p:spPr>
          <a:xfrm>
            <a:off x="4983602" y="1754240"/>
            <a:ext cx="625218" cy="472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F87F12E-E4F3-4DE6-AE8E-90C350CB07A5}"/>
              </a:ext>
            </a:extLst>
          </p:cNvPr>
          <p:cNvSpPr/>
          <p:nvPr/>
        </p:nvSpPr>
        <p:spPr>
          <a:xfrm>
            <a:off x="4985472" y="2485018"/>
            <a:ext cx="625218" cy="472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7D4FFD-E7A7-48C6-A3DC-9050B227A67A}"/>
              </a:ext>
            </a:extLst>
          </p:cNvPr>
          <p:cNvSpPr/>
          <p:nvPr/>
        </p:nvSpPr>
        <p:spPr>
          <a:xfrm>
            <a:off x="4940502" y="3212519"/>
            <a:ext cx="625218" cy="472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3C113B6-8A60-4EF4-8899-3738AC97456C}"/>
              </a:ext>
            </a:extLst>
          </p:cNvPr>
          <p:cNvSpPr/>
          <p:nvPr/>
        </p:nvSpPr>
        <p:spPr>
          <a:xfrm>
            <a:off x="4940502" y="3932362"/>
            <a:ext cx="625218" cy="472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FA5BFF5-19E6-41BC-879F-04C48440E357}"/>
              </a:ext>
            </a:extLst>
          </p:cNvPr>
          <p:cNvSpPr/>
          <p:nvPr/>
        </p:nvSpPr>
        <p:spPr>
          <a:xfrm>
            <a:off x="4940502" y="4704860"/>
            <a:ext cx="625218" cy="472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349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13112 0.00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3346 -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12982 0.011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5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13594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FFEDA-683E-4189-A455-A4482783ECC8}"/>
              </a:ext>
            </a:extLst>
          </p:cNvPr>
          <p:cNvSpPr/>
          <p:nvPr/>
        </p:nvSpPr>
        <p:spPr>
          <a:xfrm>
            <a:off x="1708879" y="258766"/>
            <a:ext cx="8153400" cy="990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Group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70421-8683-45C4-9306-BE7B37AF7B06}"/>
              </a:ext>
            </a:extLst>
          </p:cNvPr>
          <p:cNvSpPr txBox="1"/>
          <p:nvPr/>
        </p:nvSpPr>
        <p:spPr>
          <a:xfrm>
            <a:off x="1365354" y="1561130"/>
            <a:ext cx="88404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students will try to read the names of the days and spell loudly in group.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687FD-5B43-403C-9FA4-31177076D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04" y="2843166"/>
            <a:ext cx="6691391" cy="40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C85855-0D35-4867-A54E-F1F577B3E130}"/>
              </a:ext>
            </a:extLst>
          </p:cNvPr>
          <p:cNvSpPr txBox="1"/>
          <p:nvPr/>
        </p:nvSpPr>
        <p:spPr>
          <a:xfrm>
            <a:off x="3049250" y="145437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rebuchet MS"/>
                <a:ea typeface="+mn-ea"/>
                <a:cs typeface="+mn-cs"/>
              </a:rPr>
              <a:t>Evaluation</a:t>
            </a:r>
            <a:endParaRPr kumimoji="0" lang="en-US" sz="3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26486-8926-4A9D-85F5-2C4DEB23B984}"/>
              </a:ext>
            </a:extLst>
          </p:cNvPr>
          <p:cNvSpPr txBox="1"/>
          <p:nvPr/>
        </p:nvSpPr>
        <p:spPr>
          <a:xfrm>
            <a:off x="1322882" y="1184939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Fill in the gaps with given letter: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12DCE-4C33-4B44-9349-D47F7A4776F7}"/>
              </a:ext>
            </a:extLst>
          </p:cNvPr>
          <p:cNvSpPr txBox="1"/>
          <p:nvPr/>
        </p:nvSpPr>
        <p:spPr>
          <a:xfrm>
            <a:off x="1706381" y="1472782"/>
            <a:ext cx="487430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...day.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Tue...day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We...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nesday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Fr...day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M...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nday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Sat...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rday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Thu...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sday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2F74C-4726-40AD-A12E-C150AEA0D8FE}"/>
              </a:ext>
            </a:extLst>
          </p:cNvPr>
          <p:cNvSpPr txBox="1"/>
          <p:nvPr/>
        </p:nvSpPr>
        <p:spPr>
          <a:xfrm>
            <a:off x="9604947" y="5596988"/>
            <a:ext cx="96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rebuchet MS"/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C5DF0-FFBC-4D8D-912F-3CE9DF3A90A0}"/>
              </a:ext>
            </a:extLst>
          </p:cNvPr>
          <p:cNvSpPr txBox="1"/>
          <p:nvPr/>
        </p:nvSpPr>
        <p:spPr>
          <a:xfrm>
            <a:off x="9578714" y="3786235"/>
            <a:ext cx="96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rebuchet MS"/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A2AC4-BFDE-49AB-837C-972768F7D2B4}"/>
              </a:ext>
            </a:extLst>
          </p:cNvPr>
          <p:cNvSpPr txBox="1"/>
          <p:nvPr/>
        </p:nvSpPr>
        <p:spPr>
          <a:xfrm>
            <a:off x="9578714" y="4471491"/>
            <a:ext cx="96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rebuchet MS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C4B88-8BC8-4AF3-BF8D-77CC36710929}"/>
              </a:ext>
            </a:extLst>
          </p:cNvPr>
          <p:cNvSpPr txBox="1"/>
          <p:nvPr/>
        </p:nvSpPr>
        <p:spPr>
          <a:xfrm>
            <a:off x="9578714" y="5067835"/>
            <a:ext cx="96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rebuchet MS"/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A9595-7673-4977-86FA-9E0D199C1FB1}"/>
              </a:ext>
            </a:extLst>
          </p:cNvPr>
          <p:cNvSpPr txBox="1"/>
          <p:nvPr/>
        </p:nvSpPr>
        <p:spPr>
          <a:xfrm>
            <a:off x="9578714" y="3171321"/>
            <a:ext cx="96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rebuchet MS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43713-6216-4F46-BBA4-C2028316BC83}"/>
              </a:ext>
            </a:extLst>
          </p:cNvPr>
          <p:cNvSpPr txBox="1"/>
          <p:nvPr/>
        </p:nvSpPr>
        <p:spPr>
          <a:xfrm>
            <a:off x="9578714" y="2608573"/>
            <a:ext cx="96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rebuchet MS"/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2D5AA-3A83-48E2-A7A3-D76D212E06EA}"/>
              </a:ext>
            </a:extLst>
          </p:cNvPr>
          <p:cNvSpPr txBox="1"/>
          <p:nvPr/>
        </p:nvSpPr>
        <p:spPr>
          <a:xfrm>
            <a:off x="9567470" y="1960886"/>
            <a:ext cx="966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rebuchet MS"/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53021 -0.12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51055 -0.1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4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52643 -0.21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5.55112E-17 L -0.5293 0.24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1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54987 0.058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52851 -0.1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2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51419 0.076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8ABFC-E91E-4AA7-B7C8-02C203769C63}"/>
              </a:ext>
            </a:extLst>
          </p:cNvPr>
          <p:cNvSpPr txBox="1"/>
          <p:nvPr/>
        </p:nvSpPr>
        <p:spPr>
          <a:xfrm>
            <a:off x="0" y="43934"/>
            <a:ext cx="12192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n-US" sz="4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Ask and answer in pairs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AA0C3-9E8E-4087-81BF-F66F57C31587}"/>
              </a:ext>
            </a:extLst>
          </p:cNvPr>
          <p:cNvSpPr txBox="1"/>
          <p:nvPr/>
        </p:nvSpPr>
        <p:spPr>
          <a:xfrm>
            <a:off x="2023048" y="914400"/>
            <a:ext cx="8001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1. How many days are there in a week ?</a:t>
            </a:r>
          </a:p>
          <a:p>
            <a:r>
              <a:rPr lang="en-US" sz="3200" b="1" dirty="0"/>
              <a:t> Ans. There are ........................ 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3E765-4BD8-465C-929B-741CB25C9F22}"/>
              </a:ext>
            </a:extLst>
          </p:cNvPr>
          <p:cNvSpPr txBox="1"/>
          <p:nvPr/>
        </p:nvSpPr>
        <p:spPr>
          <a:xfrm>
            <a:off x="2023048" y="2102068"/>
            <a:ext cx="8001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3200" b="1" dirty="0"/>
              <a:t>2. What is the first day of the week ?</a:t>
            </a:r>
          </a:p>
          <a:p>
            <a:r>
              <a:rPr lang="en-US" sz="3200" b="1" dirty="0"/>
              <a:t> Ans. It is ........................ 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B1168-D66A-4375-B69C-1E3C471C9A07}"/>
              </a:ext>
            </a:extLst>
          </p:cNvPr>
          <p:cNvSpPr txBox="1"/>
          <p:nvPr/>
        </p:nvSpPr>
        <p:spPr>
          <a:xfrm>
            <a:off x="2023048" y="3308132"/>
            <a:ext cx="8001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3. What day is it today ?</a:t>
            </a:r>
          </a:p>
          <a:p>
            <a:r>
              <a:rPr lang="en-US" sz="3200" b="1" dirty="0"/>
              <a:t> Ans. It is ........................ 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0ED74-229C-4352-BF42-025764C85F2F}"/>
              </a:ext>
            </a:extLst>
          </p:cNvPr>
          <p:cNvSpPr txBox="1"/>
          <p:nvPr/>
        </p:nvSpPr>
        <p:spPr>
          <a:xfrm>
            <a:off x="2023048" y="4501148"/>
            <a:ext cx="8001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3200" b="1" dirty="0"/>
              <a:t>4. What day was it yesterday ?</a:t>
            </a:r>
          </a:p>
          <a:p>
            <a:r>
              <a:rPr lang="en-US" sz="3200" b="1" dirty="0"/>
              <a:t> Ans. It was ........................ 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3634C-782B-4FEE-96E3-46ACD4E8DC8D}"/>
              </a:ext>
            </a:extLst>
          </p:cNvPr>
          <p:cNvSpPr txBox="1"/>
          <p:nvPr/>
        </p:nvSpPr>
        <p:spPr>
          <a:xfrm>
            <a:off x="2023048" y="5705663"/>
            <a:ext cx="8001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5. What day will it be tomorrow ?</a:t>
            </a:r>
          </a:p>
          <a:p>
            <a:r>
              <a:rPr lang="en-US" sz="3200" b="1" dirty="0"/>
              <a:t> Ans. It will be ........................  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EA7FE-6C0D-4C17-8EEA-02C499876053}"/>
              </a:ext>
            </a:extLst>
          </p:cNvPr>
          <p:cNvSpPr txBox="1"/>
          <p:nvPr/>
        </p:nvSpPr>
        <p:spPr>
          <a:xfrm>
            <a:off x="4766248" y="13202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seven days.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95A5E-23F9-4219-89DE-8E01EA92D44F}"/>
              </a:ext>
            </a:extLst>
          </p:cNvPr>
          <p:cNvSpPr txBox="1"/>
          <p:nvPr/>
        </p:nvSpPr>
        <p:spPr>
          <a:xfrm>
            <a:off x="3921802" y="2429309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Sunday.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64DCA-14DA-4267-B460-F0695AC5D163}"/>
              </a:ext>
            </a:extLst>
          </p:cNvPr>
          <p:cNvSpPr txBox="1"/>
          <p:nvPr/>
        </p:nvSpPr>
        <p:spPr>
          <a:xfrm>
            <a:off x="4042197" y="3695311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Saturday.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D8E7B-F71B-4BE1-B7D1-B60ED840A872}"/>
              </a:ext>
            </a:extLst>
          </p:cNvPr>
          <p:cNvSpPr txBox="1"/>
          <p:nvPr/>
        </p:nvSpPr>
        <p:spPr>
          <a:xfrm>
            <a:off x="4332782" y="4811018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Friday.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C0999-A099-425C-AF67-013E5E8E0BDF}"/>
              </a:ext>
            </a:extLst>
          </p:cNvPr>
          <p:cNvSpPr txBox="1"/>
          <p:nvPr/>
        </p:nvSpPr>
        <p:spPr>
          <a:xfrm>
            <a:off x="4537648" y="609600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Sunday.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2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5B178E-1963-4930-A17C-F876B2563811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 </a:t>
            </a:r>
            <a:r>
              <a:rPr kumimoji="0" lang="en-US" sz="44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Ask</a:t>
            </a:r>
            <a:r>
              <a:rPr kumimoji="0" lang="en-US" sz="4400" b="0" i="0" u="none" strike="noStrike" kern="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sz="44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and answer in pairs</a:t>
            </a:r>
            <a:endParaRPr kumimoji="0" lang="en-US" sz="24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prstClr val="white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F7763-5B03-4ECB-9C00-A449A66280A6}"/>
              </a:ext>
            </a:extLst>
          </p:cNvPr>
          <p:cNvSpPr txBox="1"/>
          <p:nvPr/>
        </p:nvSpPr>
        <p:spPr>
          <a:xfrm>
            <a:off x="2102370" y="1357963"/>
            <a:ext cx="9559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1. What is the last day of the week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E985E-A0C4-4FAC-B6EF-1F02FE81C837}"/>
              </a:ext>
            </a:extLst>
          </p:cNvPr>
          <p:cNvSpPr txBox="1"/>
          <p:nvPr/>
        </p:nvSpPr>
        <p:spPr>
          <a:xfrm>
            <a:off x="2102370" y="3221691"/>
            <a:ext cx="9140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2. What is the second day of the week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09C88-12C4-4E4A-BB46-18B6346406C1}"/>
              </a:ext>
            </a:extLst>
          </p:cNvPr>
          <p:cNvSpPr txBox="1"/>
          <p:nvPr/>
        </p:nvSpPr>
        <p:spPr>
          <a:xfrm>
            <a:off x="2885604" y="2266704"/>
            <a:ext cx="2645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Ans.Saturday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4E9F5-A6C6-4899-A64A-8027946FAFA1}"/>
              </a:ext>
            </a:extLst>
          </p:cNvPr>
          <p:cNvSpPr txBox="1"/>
          <p:nvPr/>
        </p:nvSpPr>
        <p:spPr>
          <a:xfrm>
            <a:off x="3019891" y="4176678"/>
            <a:ext cx="237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Ans.Monday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6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F3DFE-8B59-41D5-9E22-C510BCAB0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1487"/>
            <a:ext cx="9753600" cy="5915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72082-9D95-4268-8DCD-F3E20CA2462B}"/>
              </a:ext>
            </a:extLst>
          </p:cNvPr>
          <p:cNvSpPr txBox="1"/>
          <p:nvPr/>
        </p:nvSpPr>
        <p:spPr>
          <a:xfrm>
            <a:off x="4470817" y="584538"/>
            <a:ext cx="6093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Baskerville Old Face" panose="02020602080505020303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109277954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684" y="3944470"/>
            <a:ext cx="4666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Rajia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Koli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Aralia GPS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Kapasia,Gazipur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21" y="3548774"/>
            <a:ext cx="46661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Class:4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Lesson:9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Title: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Days Of the Week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: 40 Mins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78EC8-2FF7-4B10-B2A7-7E13603815EE}"/>
              </a:ext>
            </a:extLst>
          </p:cNvPr>
          <p:cNvSpPr txBox="1"/>
          <p:nvPr/>
        </p:nvSpPr>
        <p:spPr>
          <a:xfrm>
            <a:off x="3273368" y="236239"/>
            <a:ext cx="6093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 Extra Bold" panose="02060903040505020403" pitchFamily="18" charset="0"/>
                <a:cs typeface="Times New Roman" pitchFamily="18" charset="0"/>
              </a:rPr>
              <a:t>Introduction</a:t>
            </a:r>
            <a:endParaRPr lang="en-US" sz="6000" dirty="0">
              <a:solidFill>
                <a:srgbClr val="0070C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4AE71E0-5FD7-4EC4-91F7-0E4EAF6E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2177" y="1347017"/>
            <a:ext cx="1782817" cy="22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6970CF-F1F6-4975-8FC8-FBE43A638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93" y="841098"/>
            <a:ext cx="3822699" cy="3607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5C22ED-2426-47E5-B321-BA20E5F20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20" y="1177666"/>
            <a:ext cx="1581044" cy="2445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27848E-3345-4BBF-8C4A-88C39264F44C}"/>
              </a:ext>
            </a:extLst>
          </p:cNvPr>
          <p:cNvSpPr txBox="1"/>
          <p:nvPr/>
        </p:nvSpPr>
        <p:spPr>
          <a:xfrm>
            <a:off x="3046751" y="3218101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Days Of the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16F43E-4CD8-49FD-8EBE-F76D6773D848}"/>
              </a:ext>
            </a:extLst>
          </p:cNvPr>
          <p:cNvSpPr txBox="1"/>
          <p:nvPr/>
        </p:nvSpPr>
        <p:spPr>
          <a:xfrm>
            <a:off x="3354051" y="230503"/>
            <a:ext cx="640080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create emotion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09901-CA83-4A45-AB6D-DFDDFCC6BF2D}"/>
              </a:ext>
            </a:extLst>
          </p:cNvPr>
          <p:cNvSpPr txBox="1"/>
          <p:nvPr/>
        </p:nvSpPr>
        <p:spPr>
          <a:xfrm>
            <a:off x="3354051" y="1420197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reciting the rhymes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B8025F0-C2F2-4BD0-A01A-0404EBF5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000" t="6250" r="12353" b="11458"/>
          <a:stretch>
            <a:fillRect/>
          </a:stretch>
        </p:blipFill>
        <p:spPr bwMode="auto">
          <a:xfrm>
            <a:off x="3354051" y="3095264"/>
            <a:ext cx="6093500" cy="3146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3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3FCFAA-3F04-4DA9-9689-4DDCE2570EF7}"/>
              </a:ext>
            </a:extLst>
          </p:cNvPr>
          <p:cNvSpPr txBox="1"/>
          <p:nvPr/>
        </p:nvSpPr>
        <p:spPr>
          <a:xfrm>
            <a:off x="2329722" y="891516"/>
            <a:ext cx="79535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Look and discuss in pairs.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           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Then try to find the missing 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words.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A0CB7-4AD7-4884-B594-EBD5A17CF284}"/>
              </a:ext>
            </a:extLst>
          </p:cNvPr>
          <p:cNvSpPr txBox="1"/>
          <p:nvPr/>
        </p:nvSpPr>
        <p:spPr>
          <a:xfrm>
            <a:off x="1415321" y="4027492"/>
            <a:ext cx="88679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Yesterday was ..........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   Today is ................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   Tomorrow will be.......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67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5B9EC8-E371-436F-B638-387B685C06B9}"/>
              </a:ext>
            </a:extLst>
          </p:cNvPr>
          <p:cNvSpPr txBox="1"/>
          <p:nvPr/>
        </p:nvSpPr>
        <p:spPr>
          <a:xfrm>
            <a:off x="2889353" y="138597"/>
            <a:ext cx="60935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day’s topic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CD6A5-8EA1-4294-92D4-A8C89BF493CF}"/>
              </a:ext>
            </a:extLst>
          </p:cNvPr>
          <p:cNvSpPr txBox="1"/>
          <p:nvPr/>
        </p:nvSpPr>
        <p:spPr>
          <a:xfrm>
            <a:off x="2926829" y="1706965"/>
            <a:ext cx="6093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Days of the Week</a:t>
            </a:r>
            <a:endParaRPr kumimoji="0" lang="en-US" sz="40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7917495-9126-4CCB-B762-9F800D63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000" t="6250" r="12353" b="11458"/>
          <a:stretch>
            <a:fillRect/>
          </a:stretch>
        </p:blipFill>
        <p:spPr bwMode="auto">
          <a:xfrm>
            <a:off x="2818152" y="3529209"/>
            <a:ext cx="6093500" cy="3146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5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3303EB-7622-46D2-BA17-5A5085D39D07}"/>
              </a:ext>
            </a:extLst>
          </p:cNvPr>
          <p:cNvSpPr txBox="1"/>
          <p:nvPr/>
        </p:nvSpPr>
        <p:spPr>
          <a:xfrm>
            <a:off x="3196653" y="572337"/>
            <a:ext cx="71615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Berlin Sans FB Demi" panose="020E0802020502020306" pitchFamily="34" charset="0"/>
              </a:rPr>
              <a:t>Learning outcomes: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412C3-7F01-4B48-8E26-51AD3DCF484E}"/>
              </a:ext>
            </a:extLst>
          </p:cNvPr>
          <p:cNvSpPr txBox="1"/>
          <p:nvPr/>
        </p:nvSpPr>
        <p:spPr>
          <a:xfrm>
            <a:off x="324787" y="1883738"/>
            <a:ext cx="11542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After this lesson the students will be able to-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A2A3-1E46-4AA9-90A0-DC8EBBEA051C}"/>
              </a:ext>
            </a:extLst>
          </p:cNvPr>
          <p:cNvSpPr txBox="1"/>
          <p:nvPr/>
        </p:nvSpPr>
        <p:spPr>
          <a:xfrm>
            <a:off x="1" y="3559129"/>
            <a:ext cx="12191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7.1.1  write names of the days of the week with proper spelling.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87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84467-3BCD-4711-A353-3BF99799DE31}"/>
              </a:ext>
            </a:extLst>
          </p:cNvPr>
          <p:cNvSpPr txBox="1"/>
          <p:nvPr/>
        </p:nvSpPr>
        <p:spPr>
          <a:xfrm>
            <a:off x="2027419" y="-93798"/>
            <a:ext cx="79110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5FC8F-6500-4787-A927-078952E62F48}"/>
              </a:ext>
            </a:extLst>
          </p:cNvPr>
          <p:cNvSpPr txBox="1"/>
          <p:nvPr/>
        </p:nvSpPr>
        <p:spPr>
          <a:xfrm>
            <a:off x="3420255" y="1106935"/>
            <a:ext cx="5351489" cy="584775"/>
          </a:xfrm>
          <a:prstGeom prst="rect">
            <a:avLst/>
          </a:prstGeom>
          <a:solidFill>
            <a:srgbClr val="DE6C36">
              <a:lumMod val="20000"/>
              <a:lumOff val="80000"/>
            </a:srgbClr>
          </a:solidFill>
          <a:ln w="40000" cap="flat" cmpd="sng" algn="ctr">
            <a:solidFill>
              <a:srgbClr val="AC66BB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Lets watch the Movie clip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8BDD086-1680-45CC-AEEC-A114142B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000" t="6250" r="12353" b="11458"/>
          <a:stretch>
            <a:fillRect/>
          </a:stretch>
        </p:blipFill>
        <p:spPr bwMode="auto">
          <a:xfrm>
            <a:off x="1708880" y="1876780"/>
            <a:ext cx="9114018" cy="470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6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623648-3F90-42EA-BBCF-291699B5D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70574"/>
              </p:ext>
            </p:extLst>
          </p:nvPr>
        </p:nvGraphicFramePr>
        <p:xfrm>
          <a:off x="2324100" y="152400"/>
          <a:ext cx="7543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74A600-71D6-49AF-8A7A-9BDB03F8C38D}"/>
              </a:ext>
            </a:extLst>
          </p:cNvPr>
          <p:cNvSpPr txBox="1"/>
          <p:nvPr/>
        </p:nvSpPr>
        <p:spPr>
          <a:xfrm>
            <a:off x="288561" y="148679"/>
            <a:ext cx="4838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chemeClr val="tx1"/>
                </a:solidFill>
              </a:rPr>
              <a:t>7 Days of the Week</a:t>
            </a:r>
          </a:p>
        </p:txBody>
      </p:sp>
    </p:spTree>
    <p:extLst>
      <p:ext uri="{BB962C8B-B14F-4D97-AF65-F5344CB8AC3E}">
        <p14:creationId xmlns:p14="http://schemas.microsoft.com/office/powerpoint/2010/main" val="33477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2CF5B-32F5-4FFE-B4DC-65151CDD8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FA2CF5B-32F5-4FFE-B4DC-65151CDD8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FA2CF5B-32F5-4FFE-B4DC-65151CDD8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A5E9F-BFAA-41EE-8F87-52D4C5534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1AA5E9F-BFAA-41EE-8F87-52D4C5534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1AA5E9F-BFAA-41EE-8F87-52D4C5534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BA67C0-4297-4F63-B115-96009C78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BBA67C0-4297-4F63-B115-96009C78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BBA67C0-4297-4F63-B115-96009C78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E63F20-9744-4BC0-BE8D-514FA228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6E63F20-9744-4BC0-BE8D-514FA228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6E63F20-9744-4BC0-BE8D-514FA228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C4C9A-F6F9-4301-9ADD-AB9645BED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97C4C9A-F6F9-4301-9ADD-AB9645BED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97C4C9A-F6F9-4301-9ADD-AB9645BED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488BB-93AA-4495-B931-47ADBFE3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B4488BB-93AA-4495-B931-47ADBFE3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B4488BB-93AA-4495-B931-47ADBFE3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E5FF8-E938-4BB0-800F-96A45F5D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CAE5FF8-E938-4BB0-800F-96A45F5D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CAE5FF8-E938-4BB0-800F-96A45F5D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FCC27-0297-44FF-AEA8-2361B84F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C6FCC27-0297-44FF-AEA8-2361B84F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C6FCC27-0297-44FF-AEA8-2361B84F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F5AE3-C7EE-45E8-9B45-07CD9D4D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97F5AE3-C7EE-45E8-9B45-07CD9D4D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97F5AE3-C7EE-45E8-9B45-07CD9D4D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33DFDA-CD9A-4DD1-82F1-79F474F2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933DFDA-CD9A-4DD1-82F1-79F474F2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33DFDA-CD9A-4DD1-82F1-79F474F2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268E9-12AD-4E3D-A3FB-0FCF5599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35268E9-12AD-4E3D-A3FB-0FCF5599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35268E9-12AD-4E3D-A3FB-0FCF5599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0CE612-FF89-4286-9E75-DEDD47DF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70CE612-FF89-4286-9E75-DEDD47DF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70CE612-FF89-4286-9E75-DEDD47DF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FFEB9-6FCB-4298-A948-B3562DF1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06FFEB9-6FCB-4298-A948-B3562DF1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06FFEB9-6FCB-4298-A948-B3562DF1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5C79A-EDF4-4275-910D-361554D9A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375C79A-EDF4-4275-910D-361554D9A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375C79A-EDF4-4275-910D-361554D9A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2A176-E882-4F49-BA6F-37F60C88B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842A176-E882-4F49-BA6F-37F60C88B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842A176-E882-4F49-BA6F-37F60C88B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BB4EE-0A02-483B-B12A-50ECCA91329B}"/>
              </a:ext>
            </a:extLst>
          </p:cNvPr>
          <p:cNvSpPr txBox="1"/>
          <p:nvPr/>
        </p:nvSpPr>
        <p:spPr>
          <a:xfrm>
            <a:off x="257331" y="-82049"/>
            <a:ext cx="11677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Small" panose="02000505000000020004" pitchFamily="2" charset="0"/>
              </a:rPr>
              <a:t>Spelling of the names of the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7E64A-D25B-4F48-AC35-D84FE2B3712E}"/>
              </a:ext>
            </a:extLst>
          </p:cNvPr>
          <p:cNvSpPr txBox="1"/>
          <p:nvPr/>
        </p:nvSpPr>
        <p:spPr>
          <a:xfrm>
            <a:off x="6857999" y="1518782"/>
            <a:ext cx="2660750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81F18-DFA8-49D9-A874-6E18E18740D6}"/>
              </a:ext>
            </a:extLst>
          </p:cNvPr>
          <p:cNvSpPr txBox="1"/>
          <p:nvPr/>
        </p:nvSpPr>
        <p:spPr>
          <a:xfrm>
            <a:off x="0" y="5995176"/>
            <a:ext cx="2360951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DFC2B-4602-4ECE-95BE-C5A5491C92DD}"/>
              </a:ext>
            </a:extLst>
          </p:cNvPr>
          <p:cNvSpPr txBox="1"/>
          <p:nvPr/>
        </p:nvSpPr>
        <p:spPr>
          <a:xfrm>
            <a:off x="8364507" y="677952"/>
            <a:ext cx="2720715" cy="9233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Saturday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2780C1-2830-416E-8E4E-4AF8444389C5}"/>
              </a:ext>
            </a:extLst>
          </p:cNvPr>
          <p:cNvSpPr txBox="1"/>
          <p:nvPr/>
        </p:nvSpPr>
        <p:spPr>
          <a:xfrm>
            <a:off x="1180475" y="5071846"/>
            <a:ext cx="2555819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7E9E8-EABC-4DDA-B6AE-48A0AF9B0B1E}"/>
              </a:ext>
            </a:extLst>
          </p:cNvPr>
          <p:cNvSpPr txBox="1"/>
          <p:nvPr/>
        </p:nvSpPr>
        <p:spPr>
          <a:xfrm>
            <a:off x="2675744" y="4189772"/>
            <a:ext cx="2720715" cy="92333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Tuesday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C03B9E-6B55-43E4-895E-34DB51926B28}"/>
              </a:ext>
            </a:extLst>
          </p:cNvPr>
          <p:cNvSpPr txBox="1"/>
          <p:nvPr/>
        </p:nvSpPr>
        <p:spPr>
          <a:xfrm>
            <a:off x="3736294" y="3348942"/>
            <a:ext cx="3481465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Wednesday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BCA904-94D5-4B84-8974-B6A203BF29CF}"/>
              </a:ext>
            </a:extLst>
          </p:cNvPr>
          <p:cNvSpPr txBox="1"/>
          <p:nvPr/>
        </p:nvSpPr>
        <p:spPr>
          <a:xfrm>
            <a:off x="5478905" y="2425612"/>
            <a:ext cx="3043003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5361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420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Baskerville Old Face</vt:lpstr>
      <vt:lpstr>Berlin Sans FB Demi</vt:lpstr>
      <vt:lpstr>Calibri</vt:lpstr>
      <vt:lpstr>Calibri Light</vt:lpstr>
      <vt:lpstr>Rockwell Extra Bold</vt:lpstr>
      <vt:lpstr>Segoe UI Semibold</vt:lpstr>
      <vt:lpstr>Sitka Small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21</cp:revision>
  <dcterms:created xsi:type="dcterms:W3CDTF">2020-11-24T09:28:27Z</dcterms:created>
  <dcterms:modified xsi:type="dcterms:W3CDTF">2020-11-24T13:12:39Z</dcterms:modified>
</cp:coreProperties>
</file>