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79" r:id="rId11"/>
    <p:sldId id="268" r:id="rId12"/>
    <p:sldId id="280" r:id="rId13"/>
    <p:sldId id="270" r:id="rId14"/>
    <p:sldId id="271" r:id="rId15"/>
    <p:sldId id="275" r:id="rId16"/>
    <p:sldId id="277" r:id="rId17"/>
    <p:sldId id="278" r:id="rId18"/>
    <p:sldId id="272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52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0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2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77C0-9406-45F8-8B32-F24E058432A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3B1C813-5CAA-482D-89E5-B8CADEB434F6}"/>
              </a:ext>
            </a:extLst>
          </p:cNvPr>
          <p:cNvGrpSpPr/>
          <p:nvPr/>
        </p:nvGrpSpPr>
        <p:grpSpPr>
          <a:xfrm>
            <a:off x="126054" y="0"/>
            <a:ext cx="11939891" cy="6858000"/>
            <a:chOff x="126054" y="0"/>
            <a:chExt cx="11939891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A1E8095-B713-4E63-AD21-E5B393B33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054" y="0"/>
              <a:ext cx="11939891" cy="6858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F8B6BB-DCD3-4EA3-82B1-D002BABA1688}"/>
                </a:ext>
              </a:extLst>
            </p:cNvPr>
            <p:cNvSpPr txBox="1"/>
            <p:nvPr/>
          </p:nvSpPr>
          <p:spPr>
            <a:xfrm>
              <a:off x="3987309" y="2092013"/>
              <a:ext cx="4217379" cy="18620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bn-IN" sz="9600" b="1" i="0" u="none" strike="noStrike" kern="1200" cap="none" spc="0" normalizeH="0" baseline="0" noProof="0" dirty="0">
                  <a:ln w="22225">
                    <a:solidFill>
                      <a:srgbClr val="C0504D"/>
                    </a:solidFill>
                    <a:prstDash val="solid"/>
                  </a:ln>
                  <a:solidFill>
                    <a:srgbClr val="FFFF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11500" b="1" i="0" u="none" strike="noStrike" kern="1200" cap="none" spc="0" normalizeH="0" baseline="0" noProof="0" dirty="0">
                  <a:ln w="22225">
                    <a:solidFill>
                      <a:srgbClr val="C0504D"/>
                    </a:solidFill>
                    <a:prstDash val="solid"/>
                  </a:ln>
                  <a:solidFill>
                    <a:srgbClr val="FFFF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স্বাগত</a:t>
              </a:r>
              <a:r>
                <a:rPr kumimoji="0" lang="bn-IN" sz="11500" b="1" i="0" u="none" strike="noStrike" kern="1200" cap="none" spc="0" normalizeH="0" baseline="0" noProof="0" dirty="0">
                  <a:ln w="22225">
                    <a:solidFill>
                      <a:srgbClr val="C0504D"/>
                    </a:solidFill>
                    <a:prstDash val="solid"/>
                  </a:ln>
                  <a:solidFill>
                    <a:srgbClr val="FFFF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ম</a:t>
              </a:r>
              <a:endParaRPr lang="en-US" dirty="0"/>
            </a:p>
          </p:txBody>
        </p:sp>
      </p:grpSp>
      <p:sp>
        <p:nvSpPr>
          <p:cNvPr id="6" name="Frame 5">
            <a:extLst>
              <a:ext uri="{FF2B5EF4-FFF2-40B4-BE49-F238E27FC236}">
                <a16:creationId xmlns:a16="http://schemas.microsoft.com/office/drawing/2014/main" id="{B42D3CED-D837-45DA-B038-5E04EECED81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68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2247" y="3233123"/>
            <a:ext cx="3116053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ক্য </a:t>
            </a: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b="1" dirty="0">
              <a:ln/>
              <a:solidFill>
                <a:srgbClr val="32081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ACC878-D20A-43FF-9A4B-638C16AF1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882016"/>
            <a:ext cx="4548186" cy="2546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26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9658" y="2552700"/>
            <a:ext cx="2322341" cy="264687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66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166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1D5792-763D-41A1-B8FF-8C0816F3A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0995">
            <a:off x="2636512" y="1131967"/>
            <a:ext cx="2197846" cy="41799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B22B6D-3DDC-49A7-B8AF-A7BC50D3C1EA}"/>
              </a:ext>
            </a:extLst>
          </p:cNvPr>
          <p:cNvSpPr txBox="1"/>
          <p:nvPr/>
        </p:nvSpPr>
        <p:spPr>
          <a:xfrm>
            <a:off x="3440954" y="4638070"/>
            <a:ext cx="39243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9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কতারা</a:t>
            </a:r>
            <a:endParaRPr lang="en-US" dirty="0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47D6CD0A-465D-440D-AB4B-48FB55F28546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7259" y="2105561"/>
            <a:ext cx="2322341" cy="264687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6600" b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166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62FC78-8FA1-428C-A8A0-C66CE7543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202" y="1535113"/>
            <a:ext cx="4329150" cy="2401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6FE0EF-C8E7-410E-91B5-38205A2F9284}"/>
              </a:ext>
            </a:extLst>
          </p:cNvPr>
          <p:cNvSpPr txBox="1"/>
          <p:nvPr/>
        </p:nvSpPr>
        <p:spPr>
          <a:xfrm>
            <a:off x="3371104" y="4209872"/>
            <a:ext cx="3740896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15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রাবত</a:t>
            </a:r>
            <a:endParaRPr lang="en-US" dirty="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0225EA50-ACF6-4042-9F1C-5B9632E494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1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D5903AC-6581-4FA3-A321-030BADAB3CD5}"/>
              </a:ext>
            </a:extLst>
          </p:cNvPr>
          <p:cNvGrpSpPr/>
          <p:nvPr/>
        </p:nvGrpSpPr>
        <p:grpSpPr>
          <a:xfrm>
            <a:off x="2233796" y="333803"/>
            <a:ext cx="8321449" cy="6414078"/>
            <a:chOff x="2233796" y="333803"/>
            <a:chExt cx="8321449" cy="6414078"/>
          </a:xfrm>
        </p:grpSpPr>
        <p:sp>
          <p:nvSpPr>
            <p:cNvPr id="3" name="TextBox 2"/>
            <p:cNvSpPr txBox="1"/>
            <p:nvPr/>
          </p:nvSpPr>
          <p:spPr>
            <a:xfrm>
              <a:off x="4120737" y="333803"/>
              <a:ext cx="3520916" cy="93100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99043" tIns="49521" rIns="99043" bIns="49521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defTabSz="990393"/>
              <a:r>
                <a:rPr lang="en-US" sz="5400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শিক্ষকের পাঠ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0FB3AD9-68CE-4D59-8FE3-B1B3318B5354}"/>
                </a:ext>
              </a:extLst>
            </p:cNvPr>
            <p:cNvGrpSpPr/>
            <p:nvPr/>
          </p:nvGrpSpPr>
          <p:grpSpPr>
            <a:xfrm>
              <a:off x="5970770" y="1740852"/>
              <a:ext cx="4065439" cy="4245444"/>
              <a:chOff x="4055304" y="1740852"/>
              <a:chExt cx="4065439" cy="4245444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830C620-0B5C-4877-AA0A-505450C2F9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04" y="1740852"/>
                <a:ext cx="404948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1EA1AEA-A7E8-4892-9649-7EA730D6A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1161" y="1740852"/>
                <a:ext cx="33525" cy="424544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3389D35D-6DA7-43E9-A214-3129B07635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1257" y="5986296"/>
                <a:ext cx="404948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093C572-77C6-4648-B412-2BA54254C12E}"/>
                </a:ext>
              </a:extLst>
            </p:cNvPr>
            <p:cNvGrpSpPr/>
            <p:nvPr/>
          </p:nvGrpSpPr>
          <p:grpSpPr>
            <a:xfrm>
              <a:off x="2233796" y="1740851"/>
              <a:ext cx="3773880" cy="4245445"/>
              <a:chOff x="2233796" y="1740851"/>
              <a:chExt cx="3773880" cy="4245445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C7AA8F7-F25D-4766-ADD2-A73BD3A854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r="54130"/>
              <a:stretch/>
            </p:blipFill>
            <p:spPr>
              <a:xfrm>
                <a:off x="2233796" y="1740852"/>
                <a:ext cx="3773880" cy="4245444"/>
              </a:xfrm>
              <a:prstGeom prst="rect">
                <a:avLst/>
              </a:prstGeom>
            </p:spPr>
          </p:pic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BED7AB0-B17B-4BD1-891C-503C23B59DF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6722" y="1740851"/>
                <a:ext cx="1" cy="424544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F3BB1F-3413-4B51-A637-4A9785764508}"/>
                </a:ext>
              </a:extLst>
            </p:cNvPr>
            <p:cNvSpPr txBox="1"/>
            <p:nvPr/>
          </p:nvSpPr>
          <p:spPr>
            <a:xfrm>
              <a:off x="9411286" y="6224661"/>
              <a:ext cx="11439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৩১ পৃষ্টা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44E0870-7BAF-485C-8B5E-6E7A7FFFD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2993" y="1740851"/>
              <a:ext cx="3963736" cy="217249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072BCF9-38BA-4D7C-9530-581976099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34" y="3863573"/>
              <a:ext cx="4003319" cy="2122807"/>
            </a:xfrm>
            <a:prstGeom prst="rect">
              <a:avLst/>
            </a:prstGeom>
          </p:spPr>
        </p:pic>
      </p:grpSp>
      <p:sp>
        <p:nvSpPr>
          <p:cNvPr id="20" name="Frame 19">
            <a:extLst>
              <a:ext uri="{FF2B5EF4-FFF2-40B4-BE49-F238E27FC236}">
                <a16:creationId xmlns:a16="http://schemas.microsoft.com/office/drawing/2014/main" id="{58BA59F9-970C-45E7-A6A8-6BB458E38E6E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9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71AF8A-D2E0-4E77-A4AA-95A4BEEDF64E}"/>
              </a:ext>
            </a:extLst>
          </p:cNvPr>
          <p:cNvGrpSpPr/>
          <p:nvPr/>
        </p:nvGrpSpPr>
        <p:grpSpPr>
          <a:xfrm>
            <a:off x="2280987" y="1186144"/>
            <a:ext cx="7671319" cy="4833780"/>
            <a:chOff x="2280987" y="1186144"/>
            <a:chExt cx="7671319" cy="4833780"/>
          </a:xfrm>
        </p:grpSpPr>
        <p:sp>
          <p:nvSpPr>
            <p:cNvPr id="3" name="TextBox 2"/>
            <p:cNvSpPr txBox="1"/>
            <p:nvPr/>
          </p:nvSpPr>
          <p:spPr>
            <a:xfrm>
              <a:off x="2280987" y="1186144"/>
              <a:ext cx="7671319" cy="92333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defTabSz="990393"/>
              <a:r>
                <a:rPr lang="en-US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এবং শিক্ষার্থীর </a:t>
              </a:r>
              <a:r>
                <a:rPr lang="en-US" sz="54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মিলিত</a:t>
              </a:r>
              <a:r>
                <a:rPr lang="en-US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পাঠ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4851B69-5012-4E21-BF5A-0178577BB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4019" y="2341231"/>
              <a:ext cx="6405253" cy="36786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1E16F8A-26E4-4E7D-B638-630CEC588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4019" y="2341231"/>
              <a:ext cx="1433513" cy="1290969"/>
            </a:xfrm>
            <a:prstGeom prst="rect">
              <a:avLst/>
            </a:prstGeom>
          </p:spPr>
        </p:pic>
      </p:grpSp>
      <p:sp>
        <p:nvSpPr>
          <p:cNvPr id="8" name="Frame 7">
            <a:extLst>
              <a:ext uri="{FF2B5EF4-FFF2-40B4-BE49-F238E27FC236}">
                <a16:creationId xmlns:a16="http://schemas.microsoft.com/office/drawing/2014/main" id="{78E30E7F-0399-41C6-8997-D62E691B21DF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36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33400"/>
            <a:ext cx="171393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533400"/>
            <a:ext cx="49530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টেনে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মিলাই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1791" y="1608439"/>
            <a:ext cx="789609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80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1201" y="4571152"/>
            <a:ext cx="100819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 </a:t>
            </a:r>
            <a:endParaRPr lang="en-US" sz="80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31651" y="2203136"/>
            <a:ext cx="4201451" cy="28500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33102" y="4807138"/>
            <a:ext cx="229359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একতারা </a:t>
            </a:r>
            <a:r>
              <a:rPr lang="bn-IN" sz="54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IN" sz="54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759397" y="2194171"/>
            <a:ext cx="3901435" cy="23298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61733" y="1608439"/>
            <a:ext cx="19357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ঐরাবত  </a:t>
            </a:r>
            <a:endParaRPr lang="en-IN" sz="54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00CDDC7A-08E2-4020-AAAE-27390280719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04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605440-052B-40DE-B2A6-7CFA49375AF5}"/>
              </a:ext>
            </a:extLst>
          </p:cNvPr>
          <p:cNvSpPr txBox="1"/>
          <p:nvPr/>
        </p:nvSpPr>
        <p:spPr>
          <a:xfrm>
            <a:off x="3581400" y="735105"/>
            <a:ext cx="434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বর্ণগুলো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9E2AF88-8B89-4214-ADBF-F59B85A2FB6F}"/>
              </a:ext>
            </a:extLst>
          </p:cNvPr>
          <p:cNvGrpSpPr/>
          <p:nvPr/>
        </p:nvGrpSpPr>
        <p:grpSpPr>
          <a:xfrm>
            <a:off x="1246910" y="1935678"/>
            <a:ext cx="9476510" cy="3964380"/>
            <a:chOff x="1425039" y="1995055"/>
            <a:chExt cx="9476510" cy="396438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54CB514-B3C2-461A-B36E-3901867895F8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1995055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68C956E-9CEF-4AA4-99D1-68AE60C15EA5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5959434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06658F2-78C5-4DC5-8FB6-691177C9F004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1995055"/>
              <a:ext cx="0" cy="396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2A70CAA-E796-4E86-8421-8F56AEBD72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01548" y="1995055"/>
              <a:ext cx="1" cy="396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DEAA992-AD8E-4516-91B4-17008A80B82E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3954482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254F7B0-10DC-4EEC-8E59-F2ABBCC60E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8919" y="1995055"/>
              <a:ext cx="0" cy="39643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3E021E7-18E4-42FF-A899-CAD1B4F83EA6}"/>
              </a:ext>
            </a:extLst>
          </p:cNvPr>
          <p:cNvSpPr txBox="1"/>
          <p:nvPr/>
        </p:nvSpPr>
        <p:spPr>
          <a:xfrm>
            <a:off x="2810434" y="2104510"/>
            <a:ext cx="16599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F6E61B-6B5F-45BA-8F65-F6798FD5E5D3}"/>
              </a:ext>
            </a:extLst>
          </p:cNvPr>
          <p:cNvSpPr txBox="1"/>
          <p:nvPr/>
        </p:nvSpPr>
        <p:spPr>
          <a:xfrm>
            <a:off x="2028673" y="4135389"/>
            <a:ext cx="399211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IN" sz="115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রাবত</a:t>
            </a:r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E72CFA-67FD-46E0-BD07-5F51A2A5B60D}"/>
              </a:ext>
            </a:extLst>
          </p:cNvPr>
          <p:cNvSpPr txBox="1"/>
          <p:nvPr/>
        </p:nvSpPr>
        <p:spPr>
          <a:xfrm>
            <a:off x="6377380" y="1984367"/>
            <a:ext cx="448309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kumimoji="0" lang="bn-IN" sz="115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কতারা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356D96-BC21-46DB-9C5A-4D2718138410}"/>
              </a:ext>
            </a:extLst>
          </p:cNvPr>
          <p:cNvSpPr txBox="1"/>
          <p:nvPr/>
        </p:nvSpPr>
        <p:spPr>
          <a:xfrm>
            <a:off x="5854701" y="4038009"/>
            <a:ext cx="47316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bn-IN" sz="115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রাবত</a:t>
            </a:r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8C798F-0B42-496D-9811-ADCC32B470E8}"/>
              </a:ext>
            </a:extLst>
          </p:cNvPr>
          <p:cNvSpPr txBox="1"/>
          <p:nvPr/>
        </p:nvSpPr>
        <p:spPr>
          <a:xfrm>
            <a:off x="1468581" y="2104510"/>
            <a:ext cx="419562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15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115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কতারা</a:t>
            </a:r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9966FF-9C21-4BD2-A85F-6A763464E77F}"/>
              </a:ext>
            </a:extLst>
          </p:cNvPr>
          <p:cNvSpPr txBox="1"/>
          <p:nvPr/>
        </p:nvSpPr>
        <p:spPr>
          <a:xfrm>
            <a:off x="1420423" y="2081750"/>
            <a:ext cx="891871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92B80C-67FC-44A1-A128-A2F40A6FD40C}"/>
              </a:ext>
            </a:extLst>
          </p:cNvPr>
          <p:cNvSpPr txBox="1"/>
          <p:nvPr/>
        </p:nvSpPr>
        <p:spPr>
          <a:xfrm>
            <a:off x="2029204" y="4089869"/>
            <a:ext cx="1438557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075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43959 -0.02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0.37149 -0.013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68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581BA1-0DAC-4C53-81BD-200BE0A5671A}"/>
              </a:ext>
            </a:extLst>
          </p:cNvPr>
          <p:cNvSpPr txBox="1"/>
          <p:nvPr/>
        </p:nvSpPr>
        <p:spPr>
          <a:xfrm>
            <a:off x="3581399" y="533400"/>
            <a:ext cx="5604803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6ED31-FCBF-461F-BF46-7F03A7D1E5D2}"/>
              </a:ext>
            </a:extLst>
          </p:cNvPr>
          <p:cNvSpPr txBox="1"/>
          <p:nvPr/>
        </p:nvSpPr>
        <p:spPr>
          <a:xfrm>
            <a:off x="309490" y="3246120"/>
            <a:ext cx="11746522" cy="26468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               ঐ 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3CF41-241F-4A1A-BA11-34F136EDAAF2}"/>
              </a:ext>
            </a:extLst>
          </p:cNvPr>
          <p:cNvSpPr txBox="1"/>
          <p:nvPr/>
        </p:nvSpPr>
        <p:spPr>
          <a:xfrm rot="10800000" flipV="1">
            <a:off x="3764866" y="3246120"/>
            <a:ext cx="2293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ঊ 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6CF015-D438-43A9-ADA6-FEFD1AC5AB2E}"/>
              </a:ext>
            </a:extLst>
          </p:cNvPr>
          <p:cNvSpPr txBox="1"/>
          <p:nvPr/>
        </p:nvSpPr>
        <p:spPr>
          <a:xfrm>
            <a:off x="7169834" y="3246120"/>
            <a:ext cx="1547446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6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0340" y="681095"/>
            <a:ext cx="7671319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7F0763-97D7-41B3-AC70-26897E755795}"/>
              </a:ext>
            </a:extLst>
          </p:cNvPr>
          <p:cNvSpPr txBox="1"/>
          <p:nvPr/>
        </p:nvSpPr>
        <p:spPr>
          <a:xfrm>
            <a:off x="849784" y="2120734"/>
            <a:ext cx="3287898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36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দেখ এবং বল </a:t>
            </a:r>
            <a:endParaRPr lang="en-US" sz="36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DE9C6B-5037-45E5-AA38-C697B04C0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0995">
            <a:off x="2112136" y="2143608"/>
            <a:ext cx="2197846" cy="4179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190A2F-ABBF-4706-B5FA-D0B6B4233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02" y="3032640"/>
            <a:ext cx="4329150" cy="2401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B5C99190-FDB3-499F-A1C0-FC192394140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7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05C6A9-4982-49B4-A1B3-D87C4C821EFE}"/>
              </a:ext>
            </a:extLst>
          </p:cNvPr>
          <p:cNvSpPr/>
          <p:nvPr/>
        </p:nvSpPr>
        <p:spPr>
          <a:xfrm>
            <a:off x="1349489" y="390401"/>
            <a:ext cx="4987263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A77A9A-EFCE-4854-8338-6E09CEE44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752" y="1331521"/>
            <a:ext cx="4672013" cy="4488397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281C359F-F184-4941-8302-A8EDFDF418AE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5656" y="617262"/>
            <a:ext cx="4127674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DD7635-8E08-4980-A594-CEA633043847}"/>
              </a:ext>
            </a:extLst>
          </p:cNvPr>
          <p:cNvSpPr txBox="1"/>
          <p:nvPr/>
        </p:nvSpPr>
        <p:spPr>
          <a:xfrm>
            <a:off x="5820741" y="2397948"/>
            <a:ext cx="53820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রাজিয়া আক্তার কলি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আড়ালিয়া সরকারি প্রাথমিক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কাপাসিয়া,গাজিপুর</a:t>
            </a:r>
            <a:r>
              <a:rPr kumimoji="0" lang="bn-I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127E35-04CD-4BA9-948B-1DCC23378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383" y="2146903"/>
            <a:ext cx="2304526" cy="25641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6CAA8B-B134-44F7-983B-B6BF68DBE9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7389" y="2408425"/>
            <a:ext cx="1678512" cy="13805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7CCBC3C0-C547-464E-84BE-71189E90917C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48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38834" y="2302124"/>
            <a:ext cx="9075721" cy="2808443"/>
          </a:xfrm>
          <a:prstGeom prst="rect">
            <a:avLst/>
          </a:prstGeom>
          <a:noFill/>
          <a:ln w="76200">
            <a:noFill/>
          </a:ln>
        </p:spPr>
        <p:txBody>
          <a:bodyPr wrap="square" lIns="99043" tIns="49521" rIns="99043" bIns="49521" rtlCol="0" anchor="ctr">
            <a:spAutoFit/>
          </a:bodyPr>
          <a:lstStyle/>
          <a:p>
            <a:pPr algn="ctr" defTabSz="990393"/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endParaRPr lang="en-US" sz="4400" b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pPr algn="ctr" defTabSz="990393"/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endParaRPr lang="en-US" sz="4400" b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 ঐ </a:t>
            </a:r>
            <a:endParaRPr lang="en-US" sz="4400" b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BEDA4-7CB8-4450-87D0-5335A834D073}"/>
              </a:ext>
            </a:extLst>
          </p:cNvPr>
          <p:cNvSpPr txBox="1"/>
          <p:nvPr/>
        </p:nvSpPr>
        <p:spPr>
          <a:xfrm>
            <a:off x="4455941" y="502767"/>
            <a:ext cx="3647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</a:t>
            </a:r>
            <a:r>
              <a:rPr kumimoji="0" lang="en-US" sz="6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60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888B178-07FC-4BC3-9DF8-90167F6B0425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6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1600200"/>
            <a:ext cx="55306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IN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276600"/>
            <a:ext cx="8510297" cy="14465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৩.২.৮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(বর্ণ)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শণাক্ত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৩.২.৯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6AD8CAD5-D471-48AD-AE30-94D5A29FD39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1167" y="579357"/>
            <a:ext cx="574741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bn-IN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কয়েকটি ছবি</a:t>
            </a:r>
            <a:r>
              <a:rPr lang="en-US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IN" sz="54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753D8-A57C-4D6C-9C7E-A84684327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48" y="4318056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4F5F79-20E7-4BAF-95AE-666C1D38E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44" y="3918006"/>
            <a:ext cx="245308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2B19E8-536E-473D-A356-6C3592650D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44" y="579357"/>
            <a:ext cx="1552575" cy="2952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E9DC23-4EBD-4357-9032-38D760F180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926" y="1662113"/>
            <a:ext cx="2867025" cy="1590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810B7B5-0F14-4C01-8429-AAD81D18C4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86" y="1662113"/>
            <a:ext cx="28575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570CAB3-E137-4D8F-9F00-264DB5DBC590}"/>
              </a:ext>
            </a:extLst>
          </p:cNvPr>
          <p:cNvSpPr txBox="1"/>
          <p:nvPr/>
        </p:nvSpPr>
        <p:spPr>
          <a:xfrm>
            <a:off x="4763094" y="3412214"/>
            <a:ext cx="14605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8ACF9DBB-F670-41F9-A735-C947304756F9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2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1791" y="385706"/>
            <a:ext cx="6908715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 </a:t>
            </a:r>
            <a:r>
              <a:rPr lang="en-US" sz="80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পড়ব</a:t>
            </a:r>
            <a:endParaRPr lang="en-US" sz="60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5814" y="2655864"/>
            <a:ext cx="151035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9900" b="1" dirty="0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</a:t>
            </a:r>
            <a:endParaRPr lang="en-US" sz="19900" b="1" dirty="0">
              <a:ln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3122" y="2512847"/>
            <a:ext cx="232467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19900" b="1" dirty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ঐ </a:t>
            </a:r>
            <a:endParaRPr lang="en-US" sz="19900" dirty="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00068F4B-53D0-49A0-ADEE-16715BED2E1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8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4424" y="851461"/>
            <a:ext cx="2656576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700" b="1" dirty="0">
                <a:ln/>
                <a:latin typeface="NikoshBAN" pitchFamily="2" charset="0"/>
                <a:cs typeface="NikoshBAN" pitchFamily="2" charset="0"/>
              </a:rPr>
              <a:t>এ </a:t>
            </a:r>
            <a:r>
              <a:rPr lang="bn-IN" sz="287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7316D-A08F-43C3-8447-24C88CCF64AA}"/>
              </a:ext>
            </a:extLst>
          </p:cNvPr>
          <p:cNvSpPr txBox="1"/>
          <p:nvPr/>
        </p:nvSpPr>
        <p:spPr>
          <a:xfrm>
            <a:off x="2862712" y="3905012"/>
            <a:ext cx="6148949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কতারা</a:t>
            </a:r>
            <a:r>
              <a:rPr lang="bn-IN" sz="16600" b="1" dirty="0">
                <a:ln/>
                <a:solidFill>
                  <a:srgbClr val="ED7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kumimoji="0" lang="en-US" sz="16600" b="1" i="0" u="none" strike="noStrike" kern="1200" cap="none" spc="0" normalizeH="0" baseline="0" noProof="0" dirty="0">
              <a:ln/>
              <a:solidFill>
                <a:srgbClr val="ED7D3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F448A2-AF5F-4EA7-B147-52F74A0E1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339024"/>
            <a:ext cx="2197846" cy="4179952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5764B9A6-6698-4779-BF0A-71B4AA61A48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76455"/>
            <a:ext cx="24511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8906" y="3208930"/>
            <a:ext cx="268119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9939E8-E598-46AC-8AF8-F67D1EA9F39A}"/>
              </a:ext>
            </a:extLst>
          </p:cNvPr>
          <p:cNvSpPr txBox="1"/>
          <p:nvPr/>
        </p:nvSpPr>
        <p:spPr>
          <a:xfrm>
            <a:off x="8108952" y="-104769"/>
            <a:ext cx="14605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7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19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F795CEFE-DA9B-4662-AC4D-A4F487A77E35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2247" y="3233123"/>
            <a:ext cx="635773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I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রাবত</a:t>
            </a: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b="1" dirty="0">
              <a:ln/>
              <a:solidFill>
                <a:srgbClr val="32081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D844D7-E3DC-488B-9BAA-C248D222B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94" y="1007159"/>
            <a:ext cx="3751606" cy="2496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EBF10FD4-DFEC-4738-B5C0-B8F682302F17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2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2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130</Words>
  <Application>Microsoft Office PowerPoint</Application>
  <PresentationFormat>Widescreen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মামুন</dc:creator>
  <cp:lastModifiedBy>DEll</cp:lastModifiedBy>
  <cp:revision>42</cp:revision>
  <dcterms:created xsi:type="dcterms:W3CDTF">2020-10-01T09:01:39Z</dcterms:created>
  <dcterms:modified xsi:type="dcterms:W3CDTF">2020-11-24T14:55:52Z</dcterms:modified>
</cp:coreProperties>
</file>