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309" r:id="rId3"/>
    <p:sldId id="310" r:id="rId4"/>
    <p:sldId id="257" r:id="rId5"/>
    <p:sldId id="311" r:id="rId6"/>
    <p:sldId id="258" r:id="rId7"/>
    <p:sldId id="273" r:id="rId8"/>
    <p:sldId id="276" r:id="rId9"/>
    <p:sldId id="262" r:id="rId10"/>
    <p:sldId id="259" r:id="rId11"/>
    <p:sldId id="261" r:id="rId12"/>
    <p:sldId id="263" r:id="rId13"/>
    <p:sldId id="312" r:id="rId14"/>
    <p:sldId id="268" r:id="rId15"/>
    <p:sldId id="264" r:id="rId16"/>
    <p:sldId id="274" r:id="rId17"/>
    <p:sldId id="272" r:id="rId18"/>
    <p:sldId id="267" r:id="rId19"/>
    <p:sldId id="271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3D5ED-BEB3-4F9F-B59A-DA000A873714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A73A-B792-463D-88BC-C14408DA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3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DB6-AD55-497B-BB33-5EC5A238F9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6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DB6-AD55-497B-BB33-5EC5A238F9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DB6-AD55-497B-BB33-5EC5A238F9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0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DB6-AD55-497B-BB33-5EC5A238F9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3D98-6207-43F8-A88E-876F304FD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5EF6D-B0B4-4014-BEEC-500744877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D979A-1412-447F-9347-5F784CA0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1DE-9011-4BEF-A042-7DB54F254902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AC590-6F0A-4F8B-8FAA-9E09F610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95CCD-4A8B-43E5-8734-6B941663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0851-2677-4C86-90E2-F7A2D867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6219F-EAD1-44B1-9FA0-408FDAE0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A1E4E-EA18-4424-9686-41AC52AEE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B0C0F-C6B8-43A6-BC31-3CDBCAEC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1DE-9011-4BEF-A042-7DB54F254902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05B-3C54-4CBC-BCCB-47FE5D05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E09A5-DEC3-41FE-8484-F78B71F3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0851-2677-4C86-90E2-F7A2D867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9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CB7698-2174-4151-A88C-24F8A5A84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6FA80-250E-48F3-B1DB-41ABD0D1A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032A4-5BFC-4D28-AFD6-80AAE2D3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1DE-9011-4BEF-A042-7DB54F254902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88F69-3578-4583-AD0B-EF13E562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D4C2F-7468-44C4-8250-D1D593F7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0851-2677-4C86-90E2-F7A2D867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2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3D7A-E356-495F-A203-7AFF2A21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DD86-9175-4357-9C08-2A661ED1D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FE8F2-BA10-4870-836B-B488C29D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1DE-9011-4BEF-A042-7DB54F254902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AB32B-F20D-4144-A901-F50B22D2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2AE71-B440-40BD-8499-97574CA4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0851-2677-4C86-90E2-F7A2D867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5FDF-ED86-4783-8953-9CFEC07B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33EFC-24B9-4854-803A-481969AE2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C0042-7360-44B6-A282-DACD0659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1DE-9011-4BEF-A042-7DB54F254902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47A64-5512-4D8B-932E-2598E390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089B6-7FC6-41BA-B686-CF27590C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0851-2677-4C86-90E2-F7A2D867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2790-BAFE-4756-B993-A5CE9F02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BFC82-B9B2-4EC2-91E1-0D60D9EE3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B2114-8EDC-408D-9221-A10BCF7D2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CEE90-FD6B-424F-8795-FB8E2FB1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1DE-9011-4BEF-A042-7DB54F254902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5D4A6-3E26-467E-B13E-B1BCC0A1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34BA4-A7DE-4BAA-8B9A-8DF7C08B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0851-2677-4C86-90E2-F7A2D867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7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B0ED-E483-409F-A455-7B825C34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0EB8F-6BDA-45D5-8997-395163F07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EB9FC-E862-4263-B625-F39D43E5D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62690-67AB-47EB-A673-920F50F4A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AA9F6-E4A2-4445-AE77-AC0A66C83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BC52A-57C9-42EA-8818-BBB77AF7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1DE-9011-4BEF-A042-7DB54F254902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339875-D4D4-4B24-B338-1749A85A2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B9E2F-DC8B-41C4-B74E-B8D4D88C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0851-2677-4C86-90E2-F7A2D867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1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ED4E-B39D-4994-A0C4-1030449F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0954F-54A0-4693-96EC-5DE425B0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1DE-9011-4BEF-A042-7DB54F254902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01608-D14E-48E1-8259-26409D2C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97694-0076-4D83-A57D-EA852883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0851-2677-4C86-90E2-F7A2D867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9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90469-146C-47A9-B27E-55F5FA72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1DE-9011-4BEF-A042-7DB54F254902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25483-F625-4C1A-9DD8-1D0B1DA2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2E8E3-242F-4FC8-81B9-109D0B9A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0851-2677-4C86-90E2-F7A2D867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A7A6-6779-49C8-9562-AD9197AC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A1F70-2BB9-4C8C-9934-4D066156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16D7A-6569-4DB6-AD63-C631F4BB3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F02F7-4FC7-43A8-AA00-C23E89A9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1DE-9011-4BEF-A042-7DB54F254902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91789-2059-4486-B439-D0EDBA17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4773F-BC17-441A-8C3F-7E85D31D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0851-2677-4C86-90E2-F7A2D867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2284-3A27-49E1-8F20-25CE01B5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8BAA5-43BA-48BC-A8B8-616D6943A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33A94-C713-4430-9260-855D34D1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E5954-1AB2-4B76-9FB6-344F6615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1DE-9011-4BEF-A042-7DB54F254902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0FBF4-BA52-4D54-B52E-B8382148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D4275-8ABE-4649-AB06-582D9F28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0851-2677-4C86-90E2-F7A2D867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504A2-4DA4-49BD-8555-4519DBBF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5FC88-BCB5-4F4B-9AB4-7491727E0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B6D50-21BC-48C8-B6C1-AD0534E8D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21DE-9011-4BEF-A042-7DB54F254902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957CC-D730-453A-BBEF-EB5EEECD3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25EA8-374D-458F-9067-DB3BE35D0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B0851-2677-4C86-90E2-F7A2D867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jp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akhandat1981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801569-08BD-4101-AF1C-E639D15966D0}"/>
              </a:ext>
            </a:extLst>
          </p:cNvPr>
          <p:cNvSpPr txBox="1"/>
          <p:nvPr/>
        </p:nvSpPr>
        <p:spPr>
          <a:xfrm>
            <a:off x="1448796" y="1518141"/>
            <a:ext cx="11032761" cy="398426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6" tIns="45713" rIns="91426" bIns="45713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8800" b="1" dirty="0">
                <a:solidFill>
                  <a:srgbClr val="7030A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88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37DDA4-4381-46DB-BD4C-3BAE54A14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" y="1"/>
            <a:ext cx="6562751" cy="7340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8F7818-F508-4503-9664-8E7E0A302B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562751" y="4341"/>
            <a:ext cx="71532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3" y="860666"/>
            <a:ext cx="2905423" cy="19268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795410" y="2832101"/>
            <a:ext cx="2442287" cy="2054902"/>
            <a:chOff x="7912412" y="-1836195"/>
            <a:chExt cx="4572000" cy="48101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2412" y="-1836195"/>
              <a:ext cx="4572000" cy="481012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8551483" y="-355516"/>
              <a:ext cx="2263245" cy="205151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9764" y="180400"/>
            <a:ext cx="1172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ভেবে বলো, আমরা কি কি কাজে বায়ুর ব্যবহার করি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588000" y="1683657"/>
            <a:ext cx="58057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10406" y="1080134"/>
            <a:ext cx="5360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বায়ুর সাহায্যে টারবাইন ঘুরিয়ে বিদ্যুৎ উৎপাদন করা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1640" y="2917507"/>
            <a:ext cx="5384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শরীর ঠান্ডা রাখতে পাখার মাধ্যমে বায়ুর ব্যবহার করা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9" y="4931638"/>
            <a:ext cx="2484359" cy="186513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66690" y="4754880"/>
            <a:ext cx="5201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বায়ুপ্রবাহের মাধ্যমে পালতোলা নৌকা চলে।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2941" r="5687"/>
          <a:stretch/>
        </p:blipFill>
        <p:spPr>
          <a:xfrm>
            <a:off x="189105" y="965500"/>
            <a:ext cx="5565277" cy="42960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/>
        </p:blipFill>
        <p:spPr>
          <a:xfrm>
            <a:off x="6380930" y="965500"/>
            <a:ext cx="5643321" cy="42960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02856" y="180400"/>
            <a:ext cx="11304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ভেবে বলো, আমরা কি কি কাজে বায়ুর ব্যবহার করি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1ACA2E-1728-46C9-8BEE-1845A4BE7B8B}"/>
              </a:ext>
            </a:extLst>
          </p:cNvPr>
          <p:cNvSpPr/>
          <p:nvPr/>
        </p:nvSpPr>
        <p:spPr>
          <a:xfrm>
            <a:off x="517162" y="5765792"/>
            <a:ext cx="10618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ভেজা কাপড় বা ভেজা চুল শুখানোর জন্য বায়ুর ব্যবহার করা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/>
          <a:stretch/>
        </p:blipFill>
        <p:spPr>
          <a:xfrm>
            <a:off x="318039" y="1703628"/>
            <a:ext cx="3459482" cy="3170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7271" r="14344" b="2954"/>
          <a:stretch/>
        </p:blipFill>
        <p:spPr>
          <a:xfrm>
            <a:off x="9270932" y="1950111"/>
            <a:ext cx="2410822" cy="2161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5" y="1703627"/>
            <a:ext cx="3863119" cy="2542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4805" y="255350"/>
            <a:ext cx="1101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ভেবে বলো, আমরা কি কি কাজে বায়ুর ব্যবহার করি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3406" y="5335169"/>
            <a:ext cx="6875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সাইকেল, রিক্সা ,গাড়ির চাকা বা ফুটবল ফোলাতে আমরা বায়ুর ব্যবহার করি।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29E943-3F58-4060-8FC1-1DE945B80A96}"/>
              </a:ext>
            </a:extLst>
          </p:cNvPr>
          <p:cNvSpPr txBox="1"/>
          <p:nvPr/>
        </p:nvSpPr>
        <p:spPr>
          <a:xfrm>
            <a:off x="263237" y="2713469"/>
            <a:ext cx="11762508" cy="1446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alt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মনেকরো, তোমার স্কুলের ইউনিফর্ম বৃষ্টিতে ভিজে গেছে। এমতাবস্থায় ইউনিফর্মটি শুকানোর জন্য তুমি কোন কাজটি করবে?</a:t>
            </a:r>
            <a:endParaRPr lang="en-US" sz="60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2AC81-B64F-4C4D-A953-622CF83FECEB}"/>
              </a:ext>
            </a:extLst>
          </p:cNvPr>
          <p:cNvSpPr txBox="1"/>
          <p:nvPr/>
        </p:nvSpPr>
        <p:spPr>
          <a:xfrm>
            <a:off x="263236" y="4512502"/>
            <a:ext cx="6165271" cy="5847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alt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ছায়াযুক্ত বদ্ধ স্থানে ইউনিফর্মটি ঝুলিয়ে রাখবে</a:t>
            </a:r>
            <a:endParaRPr lang="en-US" altLang="en-US" sz="32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9ABC9-F0D7-4A34-9E22-18B4B26AE9EB}"/>
              </a:ext>
            </a:extLst>
          </p:cNvPr>
          <p:cNvSpPr txBox="1"/>
          <p:nvPr/>
        </p:nvSpPr>
        <p:spPr>
          <a:xfrm>
            <a:off x="263237" y="5463180"/>
            <a:ext cx="6165272" cy="5847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IN" sz="32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bn-IN" altLang="en-US" sz="2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 করে এমন স্থানে ঝুলিয়ে রাখবে</a:t>
            </a:r>
            <a:endParaRPr lang="en-US" sz="54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2E8B3B-87C0-4A79-AE72-E5CB1DA39E54}"/>
              </a:ext>
            </a:extLst>
          </p:cNvPr>
          <p:cNvSpPr txBox="1"/>
          <p:nvPr/>
        </p:nvSpPr>
        <p:spPr>
          <a:xfrm>
            <a:off x="7525061" y="4499295"/>
            <a:ext cx="4473495" cy="5847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alt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বৃষ্টির প্নিতে ঝুলিয়ে রাখবে</a:t>
            </a:r>
            <a:endParaRPr lang="en-US" altLang="en-US" sz="32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6FCCE-C87C-494C-851B-A335D39726B9}"/>
              </a:ext>
            </a:extLst>
          </p:cNvPr>
          <p:cNvSpPr txBox="1"/>
          <p:nvPr/>
        </p:nvSpPr>
        <p:spPr>
          <a:xfrm>
            <a:off x="7513869" y="5556098"/>
            <a:ext cx="4414893" cy="5847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32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ভেজা কপড় পরে থাকবে</a:t>
            </a:r>
            <a:endParaRPr lang="en-US" sz="32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31542-8900-45D4-8E23-A08CFCE8A006}"/>
              </a:ext>
            </a:extLst>
          </p:cNvPr>
          <p:cNvSpPr txBox="1"/>
          <p:nvPr/>
        </p:nvSpPr>
        <p:spPr>
          <a:xfrm>
            <a:off x="4119642" y="1413652"/>
            <a:ext cx="37038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D3341-53AC-4E95-87EF-C06710BC0F9C}"/>
              </a:ext>
            </a:extLst>
          </p:cNvPr>
          <p:cNvSpPr txBox="1"/>
          <p:nvPr/>
        </p:nvSpPr>
        <p:spPr>
          <a:xfrm>
            <a:off x="3162924" y="992879"/>
            <a:ext cx="5834263" cy="1261884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ঝুলিয়ে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endParaRPr lang="en-US" sz="32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6970A-A3C0-4E52-84F8-89D7D41C4098}"/>
              </a:ext>
            </a:extLst>
          </p:cNvPr>
          <p:cNvSpPr txBox="1"/>
          <p:nvPr/>
        </p:nvSpPr>
        <p:spPr>
          <a:xfrm>
            <a:off x="6428509" y="89549"/>
            <a:ext cx="55972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24B20-6F17-41DA-9719-70FD3F327D57}"/>
              </a:ext>
            </a:extLst>
          </p:cNvPr>
          <p:cNvSpPr txBox="1"/>
          <p:nvPr/>
        </p:nvSpPr>
        <p:spPr>
          <a:xfrm>
            <a:off x="193443" y="5278513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6658A6-732C-4D95-A35F-FEA3F9176151}"/>
              </a:ext>
            </a:extLst>
          </p:cNvPr>
          <p:cNvSpPr txBox="1"/>
          <p:nvPr/>
        </p:nvSpPr>
        <p:spPr>
          <a:xfrm>
            <a:off x="89946" y="107331"/>
            <a:ext cx="261019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10F4A-4215-491B-9F61-E375838DF8DE}"/>
              </a:ext>
            </a:extLst>
          </p:cNvPr>
          <p:cNvSpPr txBox="1"/>
          <p:nvPr/>
        </p:nvSpPr>
        <p:spPr>
          <a:xfrm>
            <a:off x="9293902" y="846100"/>
            <a:ext cx="2851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8349288" y="1713577"/>
            <a:ext cx="1463040" cy="153223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385400" y="1713574"/>
            <a:ext cx="1463040" cy="153223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14635" y="1713578"/>
            <a:ext cx="1463040" cy="153223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1149" y="1713579"/>
            <a:ext cx="1463040" cy="153223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77401" y="1713579"/>
            <a:ext cx="1361109" cy="153223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94567" y="1713578"/>
            <a:ext cx="1463040" cy="153223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50444" y="3815699"/>
            <a:ext cx="1880625" cy="1219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গ্রহণ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36371" y="3833754"/>
            <a:ext cx="2022926" cy="1200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 চলতে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34443" y="3832454"/>
            <a:ext cx="2022926" cy="1202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শুকানো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99892" y="3856924"/>
            <a:ext cx="1880625" cy="1154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উৎপাদনে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9454" y="3832453"/>
            <a:ext cx="1881988" cy="1193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খাদ্য তৈরি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483" y="3856924"/>
            <a:ext cx="1881988" cy="1160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ফোলানোর 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8154" y="5604593"/>
            <a:ext cx="8170763" cy="830997"/>
          </a:xfrm>
          <a:prstGeom prst="rect">
            <a:avLst/>
          </a:prstGeom>
          <a:noFill/>
          <a:ln w="95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বায়ুর ব্যবহার বলতে চেষ্টা করি।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04027" y="211841"/>
            <a:ext cx="2783945" cy="46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altLang="en-US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90" y="3877697"/>
            <a:ext cx="3311434" cy="20621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238" r="51093" b="20081"/>
          <a:stretch/>
        </p:blipFill>
        <p:spPr>
          <a:xfrm>
            <a:off x="1178337" y="3920522"/>
            <a:ext cx="3301055" cy="21519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73480" y="180400"/>
            <a:ext cx="980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ভেবে বলো, কোনটিতে বায়ুর কোন উপাদান ব্যবহার করা হয়?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38661" y="943904"/>
            <a:ext cx="3386232" cy="2029394"/>
            <a:chOff x="7864481" y="3655588"/>
            <a:chExt cx="3386232" cy="20293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46"/>
            <a:stretch/>
          </p:blipFill>
          <p:spPr>
            <a:xfrm>
              <a:off x="9712852" y="3655588"/>
              <a:ext cx="1537861" cy="20293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481" y="3655588"/>
              <a:ext cx="1847209" cy="20293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05" y="644732"/>
            <a:ext cx="2205477" cy="22054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0127" y="3040102"/>
            <a:ext cx="4083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ডুবুরি ও পর্বতারোহীরা সিলিন্ডারে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ব্যবহার করে।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3389" y="2729765"/>
            <a:ext cx="4380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আগুন নেভানোর কাজে কার্বন ডাইঅক্সাইড ব্যবহার করা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3881" y="6133644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পানীয়তে কার্বন ডাই অক্সাইড ব্যবহার করা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114" y="6156562"/>
            <a:ext cx="530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চিপসের প্যাকেটে নাইট্রোজেন ব্যবহার করা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6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34651" y="299026"/>
            <a:ext cx="291084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6560" y="3002280"/>
            <a:ext cx="8808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পর্বতারোহীরা সিলিন্ডারে কোন গ্যাস ব্যবহার করেন?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আগুন নেভানোর জন্য কোন গ্যাস ব্যবহার করা হয়?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চিপসের প্যাকেটে বায়ুর কোন উপাদান ব্যবহার করা হয়?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2011" y="1677710"/>
            <a:ext cx="705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সঠিক উত্তরটি খাতায় লিখ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3DEFC2-B0FF-4480-89D1-D3E1AE35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27" y="5418507"/>
            <a:ext cx="1818981" cy="14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9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5561" y="310297"/>
            <a:ext cx="585216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পুস্তকের সাথে 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3535" y="2293543"/>
            <a:ext cx="7345181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২৬ নং পৃষ্ঠা বেরকর এবং নীরবে মনোযোগ দিয়ে পড়।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844A6-E73A-4909-AF96-E752C89AA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27" y="5418507"/>
            <a:ext cx="1818981" cy="14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3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4311" y="3001289"/>
            <a:ext cx="9159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দৈনন্দিন জীবনে বায়ুর কি কি ব্যবহার করি তার একটি তা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 তৈরি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07486" y="754958"/>
            <a:ext cx="2632891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3185" y="754958"/>
            <a:ext cx="2861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5D672-5743-4E37-A88C-841C9119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27" y="5403517"/>
            <a:ext cx="1818981" cy="14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98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00500" y="609849"/>
            <a:ext cx="3535680" cy="731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5002" y="3131485"/>
            <a:ext cx="10357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কী ভাবে বায়ু প্রবাহ কে কাজে লাগায়? ৫টি বাক্যে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664BB-3414-44E8-9D29-EA0CC539A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0200" y="0"/>
            <a:ext cx="2971800" cy="24384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8C9F73-BB7F-42EA-B675-82926CBB7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27" y="5418507"/>
            <a:ext cx="1818981" cy="14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68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E677EF-F540-4BBD-8BD9-FA0864C445BC}"/>
              </a:ext>
            </a:extLst>
          </p:cNvPr>
          <p:cNvGrpSpPr/>
          <p:nvPr/>
        </p:nvGrpSpPr>
        <p:grpSpPr>
          <a:xfrm rot="18628599">
            <a:off x="8713790" y="509894"/>
            <a:ext cx="365760" cy="5449576"/>
            <a:chOff x="6854406" y="1460908"/>
            <a:chExt cx="365760" cy="5449576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7F8D76F9-068D-4112-8118-66BBF83D316B}"/>
                </a:ext>
              </a:extLst>
            </p:cNvPr>
            <p:cNvSpPr/>
            <p:nvPr/>
          </p:nvSpPr>
          <p:spPr>
            <a:xfrm>
              <a:off x="6854406" y="1460908"/>
              <a:ext cx="365760" cy="272919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993A43DA-C771-459C-A83B-0AD38529F2EC}"/>
                </a:ext>
              </a:extLst>
            </p:cNvPr>
            <p:cNvSpPr/>
            <p:nvPr/>
          </p:nvSpPr>
          <p:spPr>
            <a:xfrm flipV="1">
              <a:off x="6854406" y="4181293"/>
              <a:ext cx="365760" cy="2729191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D6802FB-BB6B-456E-8E88-0555CC4C77B1}"/>
              </a:ext>
            </a:extLst>
          </p:cNvPr>
          <p:cNvSpPr txBox="1"/>
          <p:nvPr/>
        </p:nvSpPr>
        <p:spPr>
          <a:xfrm>
            <a:off x="700364" y="972864"/>
            <a:ext cx="562617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হাবিবুর রহমান আখন্দ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2BAE0-8B9D-43F6-ADC1-97CF98923F46}"/>
              </a:ext>
            </a:extLst>
          </p:cNvPr>
          <p:cNvSpPr txBox="1"/>
          <p:nvPr/>
        </p:nvSpPr>
        <p:spPr>
          <a:xfrm>
            <a:off x="2135986" y="2097271"/>
            <a:ext cx="367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E3D29-7EC7-4DA1-B277-967B0D097194}"/>
              </a:ext>
            </a:extLst>
          </p:cNvPr>
          <p:cNvSpPr txBox="1"/>
          <p:nvPr/>
        </p:nvSpPr>
        <p:spPr>
          <a:xfrm>
            <a:off x="1048871" y="3361658"/>
            <a:ext cx="468515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নারায়নপুর স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464E3-DA76-4C5E-884A-1DFC05432519}"/>
              </a:ext>
            </a:extLst>
          </p:cNvPr>
          <p:cNvSpPr txBox="1"/>
          <p:nvPr/>
        </p:nvSpPr>
        <p:spPr>
          <a:xfrm>
            <a:off x="2322539" y="4687401"/>
            <a:ext cx="367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36A0A1-6519-407A-AD15-94633D55417C}"/>
              </a:ext>
            </a:extLst>
          </p:cNvPr>
          <p:cNvSpPr/>
          <p:nvPr/>
        </p:nvSpPr>
        <p:spPr>
          <a:xfrm>
            <a:off x="8552500" y="2891876"/>
            <a:ext cx="688340" cy="6883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9896E0-F691-43F4-B42D-A3A5F39A8449}"/>
              </a:ext>
            </a:extLst>
          </p:cNvPr>
          <p:cNvSpPr/>
          <p:nvPr/>
        </p:nvSpPr>
        <p:spPr>
          <a:xfrm>
            <a:off x="6405565" y="1209674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F536EF-3D6A-49DB-A154-C35191B3E048}"/>
              </a:ext>
            </a:extLst>
          </p:cNvPr>
          <p:cNvSpPr/>
          <p:nvPr/>
        </p:nvSpPr>
        <p:spPr>
          <a:xfrm>
            <a:off x="5914178" y="2346439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82E738-1EA6-466F-B8BD-DDE3C08307BC}"/>
              </a:ext>
            </a:extLst>
          </p:cNvPr>
          <p:cNvSpPr/>
          <p:nvPr/>
        </p:nvSpPr>
        <p:spPr>
          <a:xfrm>
            <a:off x="5851352" y="3610826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087E18-8E3D-46B8-96F0-EFB58D88CE43}"/>
              </a:ext>
            </a:extLst>
          </p:cNvPr>
          <p:cNvSpPr/>
          <p:nvPr/>
        </p:nvSpPr>
        <p:spPr>
          <a:xfrm>
            <a:off x="6121473" y="4936569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C2B136-C33D-4279-9E57-273538625765}"/>
              </a:ext>
            </a:extLst>
          </p:cNvPr>
          <p:cNvCxnSpPr/>
          <p:nvPr/>
        </p:nvCxnSpPr>
        <p:spPr>
          <a:xfrm flipH="1">
            <a:off x="1" y="1854200"/>
            <a:ext cx="632653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36DCBF-2D1B-4E39-AB75-86B9E785C3EE}"/>
              </a:ext>
            </a:extLst>
          </p:cNvPr>
          <p:cNvCxnSpPr/>
          <p:nvPr/>
        </p:nvCxnSpPr>
        <p:spPr>
          <a:xfrm flipH="1">
            <a:off x="0" y="3080012"/>
            <a:ext cx="5815549" cy="127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1B425-390F-4250-8280-87EE1D9F74A7}"/>
              </a:ext>
            </a:extLst>
          </p:cNvPr>
          <p:cNvCxnSpPr/>
          <p:nvPr/>
        </p:nvCxnSpPr>
        <p:spPr>
          <a:xfrm flipH="1">
            <a:off x="0" y="4310892"/>
            <a:ext cx="5855276" cy="63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1466A75-5794-4502-A450-2C960C9E6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422" y="1424638"/>
            <a:ext cx="3418045" cy="3333056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46E9059-EE92-4570-8B50-701A017354E0}"/>
              </a:ext>
            </a:extLst>
          </p:cNvPr>
          <p:cNvSpPr/>
          <p:nvPr/>
        </p:nvSpPr>
        <p:spPr>
          <a:xfrm>
            <a:off x="0" y="0"/>
            <a:ext cx="12192001" cy="721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23593C-DF9E-4E22-A25E-B1598BF71D9D}"/>
              </a:ext>
            </a:extLst>
          </p:cNvPr>
          <p:cNvSpPr/>
          <p:nvPr/>
        </p:nvSpPr>
        <p:spPr>
          <a:xfrm>
            <a:off x="-2205" y="6175080"/>
            <a:ext cx="12192001" cy="6965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habibakhandat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1981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Mobile: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01822245433</a:t>
            </a:r>
          </a:p>
        </p:txBody>
      </p:sp>
    </p:spTree>
    <p:extLst>
      <p:ext uri="{BB962C8B-B14F-4D97-AF65-F5344CB8AC3E}">
        <p14:creationId xmlns:p14="http://schemas.microsoft.com/office/powerpoint/2010/main" val="24587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88503 0.00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4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933" y="900485"/>
            <a:ext cx="5171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থাকার জন্য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8987" y="2248807"/>
            <a:ext cx="61528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9CA47-4957-4DDA-A638-14CFBC58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27" y="5403517"/>
            <a:ext cx="1818981" cy="14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E55DF4-7A84-43D1-8556-2CBB20387A32}"/>
              </a:ext>
            </a:extLst>
          </p:cNvPr>
          <p:cNvSpPr txBox="1"/>
          <p:nvPr/>
        </p:nvSpPr>
        <p:spPr>
          <a:xfrm>
            <a:off x="2286000" y="1725556"/>
            <a:ext cx="6733037" cy="3807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r>
              <a:rPr lang="bn-IN" sz="60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 বিজ্ঞান</a:t>
            </a:r>
          </a:p>
          <a:p>
            <a:r>
              <a:rPr lang="en-US" sz="6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 </a:t>
            </a:r>
            <a:endParaRPr lang="en-US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৩৫ </a:t>
            </a:r>
            <a:r>
              <a:rPr lang="en-US" sz="6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22432-EE76-4392-B4DD-EFCCD1A17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27" y="5418507"/>
            <a:ext cx="1818981" cy="14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4885" y="383760"/>
            <a:ext cx="422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খেলনাটির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5940" y="-8444"/>
            <a:ext cx="588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তালপাতার চরকাটি কী কারনে ঘুরছে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Video_151311250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1965" end="99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2975" y="1028698"/>
            <a:ext cx="6414773" cy="5093251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63125" y="5393888"/>
            <a:ext cx="229253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তালপাতার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চরকা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5271" y="6195144"/>
            <a:ext cx="705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তালপাতার চরকাটি বায়ুপ্রবাহের কারনে ঘুরছে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7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/>
      <p:bldP spid="8" grpId="1"/>
      <p:bldP spid="12" grpId="0"/>
      <p:bldP spid="12" grpId="1"/>
      <p:bldP spid="9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3E690E-4AAB-4526-BB46-C15D6B89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3" y="823975"/>
            <a:ext cx="5753483" cy="446755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34E37F-0E8E-4C96-9321-B7F1B6601319}"/>
              </a:ext>
            </a:extLst>
          </p:cNvPr>
          <p:cNvSpPr txBox="1"/>
          <p:nvPr/>
        </p:nvSpPr>
        <p:spPr>
          <a:xfrm>
            <a:off x="8624" y="6158813"/>
            <a:ext cx="514388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ফসলের ক্ষেতে দোলা দেয়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1543D-0CA3-4E6B-A99F-0462ECD4DB0F}"/>
              </a:ext>
            </a:extLst>
          </p:cNvPr>
          <p:cNvSpPr txBox="1"/>
          <p:nvPr/>
        </p:nvSpPr>
        <p:spPr>
          <a:xfrm>
            <a:off x="2481665" y="145986"/>
            <a:ext cx="588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আর কী কী করতে পারে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9DC05-8DBB-40EB-AFB8-A9FD6B41D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23975"/>
            <a:ext cx="5882640" cy="4467554"/>
          </a:xfrm>
          <a:prstGeom prst="rect">
            <a:avLst/>
          </a:prstGeom>
          <a:ln w="635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F5FFF6-D4C6-48DF-AD1C-6B4C1D6EF54A}"/>
              </a:ext>
            </a:extLst>
          </p:cNvPr>
          <p:cNvSpPr txBox="1"/>
          <p:nvPr/>
        </p:nvSpPr>
        <p:spPr>
          <a:xfrm>
            <a:off x="7988799" y="6221982"/>
            <a:ext cx="24743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ঘুড়ি ওড়ায়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4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b_d239b6_anigif-enhanced-buzz-3680-1352139398-5.gif">
            <a:extLst>
              <a:ext uri="{FF2B5EF4-FFF2-40B4-BE49-F238E27FC236}">
                <a16:creationId xmlns:a16="http://schemas.microsoft.com/office/drawing/2014/main" id="{7DADC7BD-EF94-4E86-9AC3-72104F99C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83"/>
            <a:ext cx="12192000" cy="672155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9449" y="31125"/>
            <a:ext cx="340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IN" sz="54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3199" y="1732961"/>
            <a:ext cx="7854847" cy="3876930"/>
            <a:chOff x="6046470" y="2107382"/>
            <a:chExt cx="4213860" cy="7686250"/>
          </a:xfrm>
        </p:grpSpPr>
        <p:sp>
          <p:nvSpPr>
            <p:cNvPr id="8" name="TextBox 7"/>
            <p:cNvSpPr txBox="1"/>
            <p:nvPr/>
          </p:nvSpPr>
          <p:spPr>
            <a:xfrm>
              <a:off x="7328996" y="2345440"/>
              <a:ext cx="2150212" cy="74481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39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endParaRPr lang="en-US" sz="16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Horizontal Scroll 4"/>
            <p:cNvSpPr/>
            <p:nvPr/>
          </p:nvSpPr>
          <p:spPr>
            <a:xfrm>
              <a:off x="6046470" y="2107382"/>
              <a:ext cx="4213860" cy="300411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4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291" y="1374579"/>
            <a:ext cx="6356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5755" y="2941805"/>
            <a:ext cx="10860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৫.১.১- দৈনন্দিন কাজে বায়ুর ব্যবহারের তালিকা করতে পারবে।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৫.১.২- বায়ুপ্রবাহের ব্যবহার বলতে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E973B-DDD7-440A-A20D-A00E2439F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27" y="5388527"/>
            <a:ext cx="1818981" cy="14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38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673" y="364524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3557" y="1139517"/>
            <a:ext cx="4827086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9241" y="1139516"/>
            <a:ext cx="16002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3456" y="2028981"/>
            <a:ext cx="9234313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কীভাবে বায়ুর উপস্থিতি বুঝতে পারবে ?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8148" y="2982351"/>
            <a:ext cx="7762912" cy="348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পাতা নড়তে দেখে।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গায়ের কাপড় উড়তে দেখে।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ফসলের ক্ষেতের পাতা দুলতে দেখে।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মাথার চুল উড়তে দেখে 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ঝড়ো হাওয়া দেখে।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A88B1C-9BDD-465C-9AB8-09A01FCC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27" y="5418507"/>
            <a:ext cx="1818981" cy="14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0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8"/>
          <a:stretch/>
        </p:blipFill>
        <p:spPr>
          <a:xfrm>
            <a:off x="924861" y="1310549"/>
            <a:ext cx="3328525" cy="2631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69" y="1514508"/>
            <a:ext cx="4289499" cy="287588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898178">
            <a:off x="7769186" y="2528717"/>
            <a:ext cx="487142" cy="2719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58202">
            <a:off x="7912041" y="2114807"/>
            <a:ext cx="487142" cy="2719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222439">
            <a:off x="8127134" y="1785352"/>
            <a:ext cx="487142" cy="2719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824200">
            <a:off x="8511709" y="1512242"/>
            <a:ext cx="504734" cy="2625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4069799">
            <a:off x="8869812" y="1270321"/>
            <a:ext cx="504734" cy="2625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4775333">
            <a:off x="9347439" y="1148278"/>
            <a:ext cx="504734" cy="2625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713289">
            <a:off x="9922254" y="1081054"/>
            <a:ext cx="504734" cy="2625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6570980">
            <a:off x="10451624" y="1308826"/>
            <a:ext cx="504734" cy="26250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8008782">
            <a:off x="10830036" y="1648672"/>
            <a:ext cx="504734" cy="2625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8452886">
            <a:off x="11099904" y="2035177"/>
            <a:ext cx="487142" cy="2719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928660">
            <a:off x="11327067" y="2522826"/>
            <a:ext cx="487142" cy="2719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486508">
            <a:off x="1151506" y="2592417"/>
            <a:ext cx="395753" cy="906080"/>
          </a:xfrm>
          <a:prstGeom prst="upArrow">
            <a:avLst>
              <a:gd name="adj1" fmla="val 25174"/>
              <a:gd name="adj2" fmla="val 8004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75249" y="110060"/>
            <a:ext cx="1083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ভেবে বলো, আমরা কি কি কাজে বায়ুর ব্যবহার করি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5689" y="4843119"/>
            <a:ext cx="4068842" cy="153000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বা প্রাণী নিঃশ্বাসের মাধ্যমে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গ্রহণ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00410" y="4800246"/>
            <a:ext cx="428541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গ্রহণের মাধ্যমে খাদ্য তৈরি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0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7" grpId="0"/>
      <p:bldP spid="31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482</Words>
  <Application>Microsoft Office PowerPoint</Application>
  <PresentationFormat>Widescreen</PresentationFormat>
  <Paragraphs>86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71</cp:revision>
  <dcterms:created xsi:type="dcterms:W3CDTF">2020-11-19T00:52:37Z</dcterms:created>
  <dcterms:modified xsi:type="dcterms:W3CDTF">2020-11-23T22:28:30Z</dcterms:modified>
</cp:coreProperties>
</file>