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6" r:id="rId6"/>
    <p:sldId id="267" r:id="rId7"/>
    <p:sldId id="263" r:id="rId8"/>
    <p:sldId id="264" r:id="rId9"/>
    <p:sldId id="265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EA47F-93C5-4F73-8FF3-43BF9A093FD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7686-A24A-43A1-8767-4145A79325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676399"/>
          </a:xfrm>
        </p:spPr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স্বাগতম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305800" cy="49530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54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ডরোথী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পাটোয়ারী</a:t>
            </a:r>
            <a:endParaRPr lang="en-US" sz="54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সহকারি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শিক্ষক</a:t>
            </a:r>
            <a:endParaRPr lang="en-US" sz="54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বাজুয়া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মাধ্যমিক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বালিকা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বিদ্যালয়</a:t>
            </a:r>
            <a:endParaRPr lang="en-US" sz="54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দাকোপ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,</a:t>
            </a:r>
            <a:r>
              <a:rPr lang="en-US" sz="54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খুলনা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।</a:t>
            </a:r>
            <a:endParaRPr lang="en-US" sz="54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8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8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8800" dirty="0" smtClean="0">
                <a:latin typeface="Nikosh" pitchFamily="2" charset="0"/>
                <a:cs typeface="Nikosh" pitchFamily="2" charset="0"/>
              </a:rPr>
            </a:b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ঢাকার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বাইরের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কয়েকটি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স্থাপত্যকীর্তি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উল্লেখ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করো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। 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7200" dirty="0" smtClean="0">
                <a:latin typeface="Nikosh" pitchFamily="2" charset="0"/>
                <a:cs typeface="Nikosh" pitchFamily="2" charset="0"/>
              </a:rPr>
            </a:b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জাদুঘরে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সংরক্ষিত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প্রত্ননিদর্শনগুলোর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তালিকা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তৈরী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করো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। 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96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96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9600" i="1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54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54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54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বিশ্বপরিচয়</a:t>
            </a:r>
            <a:endParaRPr lang="en-US" sz="5400" dirty="0" smtClean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শ্রেনিঃঅষ্টম</a:t>
            </a:r>
            <a:endParaRPr lang="en-US" sz="5400" dirty="0" smtClean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অধ্যায়ঃ৪</a:t>
            </a:r>
          </a:p>
          <a:p>
            <a:r>
              <a:rPr lang="en-US" sz="54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প্রত্নতাত্ত্বিক</a:t>
            </a:r>
            <a:r>
              <a:rPr lang="en-US" sz="54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ঐতিহ্য,পাঠঃ১-৩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সময়ঃ৪৫ </a:t>
            </a:r>
            <a:r>
              <a:rPr lang="en-US" sz="54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মিনিট</a:t>
            </a:r>
            <a:endParaRPr lang="en-US" sz="540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80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শিখনফল</a:t>
            </a:r>
            <a:endParaRPr lang="en-US" sz="8000" i="1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ঢাকা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শহরে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ঔপনিবেশিক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যুগে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নির্মিত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স্থাপত্যগুলোর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বিবরণ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দিতে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ঢাকা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শহরের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অংশে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ইমারত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নির্মিত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প্রত্ননিদর্শনের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আলোকে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ঔপনিবেশিক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যুগে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সোনারগাঁওয়ের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প্রত্নস্থান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ওনপ্রত্নসম্পদের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প্রতি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আগ্রহ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তৈরী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এসব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সংরক্ষণে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উদ্বুদ্ধ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। 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6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১।প্রত্নতত্ব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বোঝায়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২।সুলতানি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আমলে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বাংলার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রাজধানী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কোথায়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ছিল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৩।কার্জন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হল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কত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প্রতিষ্ঠিত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৪।আহসান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মঞ্জিল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কোথায়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অবস্থিত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রবীন্দ্রনাথের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কুঠিবাড়ি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কোথায়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অবস্থিত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?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latin typeface="Nikosh" pitchFamily="2" charset="0"/>
                <a:cs typeface="Nikosh" pitchFamily="2" charset="0"/>
              </a:rPr>
              <a:t>জাদুঘরে</a:t>
            </a: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latin typeface="Nikosh" pitchFamily="2" charset="0"/>
                <a:cs typeface="Nikosh" pitchFamily="2" charset="0"/>
              </a:rPr>
              <a:t>সংরক্ষিত</a:t>
            </a: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latin typeface="Nikosh" pitchFamily="2" charset="0"/>
                <a:cs typeface="Nikosh" pitchFamily="2" charset="0"/>
              </a:rPr>
              <a:t>প্রত্নসম্পদ</a:t>
            </a: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60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endParaRPr lang="en-US" sz="6000" b="1" dirty="0">
              <a:solidFill>
                <a:schemeClr val="accent3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ঢাকা</a:t>
            </a:r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শহরের</a:t>
            </a:r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b="1" dirty="0" err="1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প্রত্ননিদর্শন</a:t>
            </a:r>
            <a:r>
              <a:rPr lang="en-US" sz="7200" b="1" dirty="0" smtClean="0">
                <a:solidFill>
                  <a:schemeClr val="accent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7200" b="1" dirty="0">
              <a:solidFill>
                <a:schemeClr val="accent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ঢাকার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বাইরের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প্রত্ননিদর্শন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।</a:t>
            </a:r>
            <a:endParaRPr lang="en-US" sz="6000" b="1" dirty="0">
              <a:solidFill>
                <a:schemeClr val="tx2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11962"/>
          </a:xfrm>
        </p:spPr>
        <p:txBody>
          <a:bodyPr>
            <a:normAutofit/>
          </a:bodyPr>
          <a:lstStyle/>
          <a:p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129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</vt:lpstr>
      <vt:lpstr>পাঠ পরিচিতি</vt:lpstr>
      <vt:lpstr>শিখনফল</vt:lpstr>
      <vt:lpstr>মূল্যায়ন</vt:lpstr>
      <vt:lpstr>জাদুঘরে সংরক্ষিত প্রত্নসম্পদ।</vt:lpstr>
      <vt:lpstr>Slide 6</vt:lpstr>
      <vt:lpstr>ঢাকা শহরের প্রত্ননিদর্শন।</vt:lpstr>
      <vt:lpstr>ঢাকার বাইরের প্রত্ননিদর্শন ।</vt:lpstr>
      <vt:lpstr>Slide 9</vt:lpstr>
      <vt:lpstr>বাড়ির কাজ ঢাকার বাইরের কয়েকটি স্থাপত্যকীর্তি উল্লেখ করো। </vt:lpstr>
      <vt:lpstr>দলীয় কাজ বাংলাদেশ জাতীয় জাদুঘরে সংরক্ষিত প্রত্ননিদর্শনগুলোর তালিকা তৈরী করো।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Dorothy</dc:creator>
  <cp:lastModifiedBy>Dorothy</cp:lastModifiedBy>
  <cp:revision>17</cp:revision>
  <dcterms:created xsi:type="dcterms:W3CDTF">2020-11-23T12:59:37Z</dcterms:created>
  <dcterms:modified xsi:type="dcterms:W3CDTF">2020-11-23T14:03:18Z</dcterms:modified>
</cp:coreProperties>
</file>