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20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38180-DEFF-47A7-B816-C26C198D086A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BDE-BF76-4440-BDEB-9DF0CE5CBF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38180-DEFF-47A7-B816-C26C198D086A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BDE-BF76-4440-BDEB-9DF0CE5CBF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38180-DEFF-47A7-B816-C26C198D086A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BDE-BF76-4440-BDEB-9DF0CE5CBF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38180-DEFF-47A7-B816-C26C198D086A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BDE-BF76-4440-BDEB-9DF0CE5CBF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38180-DEFF-47A7-B816-C26C198D086A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BDE-BF76-4440-BDEB-9DF0CE5CBF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38180-DEFF-47A7-B816-C26C198D086A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BDE-BF76-4440-BDEB-9DF0CE5CBF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38180-DEFF-47A7-B816-C26C198D086A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BDE-BF76-4440-BDEB-9DF0CE5CBF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38180-DEFF-47A7-B816-C26C198D086A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BDE-BF76-4440-BDEB-9DF0CE5CBF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38180-DEFF-47A7-B816-C26C198D086A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BDE-BF76-4440-BDEB-9DF0CE5CBF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38180-DEFF-47A7-B816-C26C198D086A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BDE-BF76-4440-BDEB-9DF0CE5CBF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738180-DEFF-47A7-B816-C26C198D086A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DBDE-BF76-4440-BDEB-9DF0CE5CBFF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738180-DEFF-47A7-B816-C26C198D086A}" type="datetimeFigureOut">
              <a:rPr lang="en-US" smtClean="0"/>
              <a:t>11/23/2020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5DBDE-BF76-4440-BDEB-9DF0CE5CBFF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1"/>
            <a:ext cx="7772400" cy="1676399"/>
          </a:xfrm>
        </p:spPr>
        <p:txBody>
          <a:bodyPr>
            <a:normAutofit/>
          </a:bodyPr>
          <a:lstStyle/>
          <a:p>
            <a:r>
              <a:rPr lang="en-US" sz="8800" b="1" i="1" dirty="0" err="1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স্বাগতম</a:t>
            </a:r>
            <a:endParaRPr lang="en-US" sz="8800" b="1" i="1" dirty="0">
              <a:solidFill>
                <a:srgbClr val="7030A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057400"/>
            <a:ext cx="8153400" cy="3581400"/>
          </a:xfrm>
        </p:spPr>
        <p:txBody>
          <a:bodyPr>
            <a:normAutofit fontScale="85000" lnSpcReduction="20000"/>
          </a:bodyPr>
          <a:lstStyle/>
          <a:p>
            <a:r>
              <a:rPr lang="en-US" sz="5400" dirty="0" err="1" smtClean="0">
                <a:solidFill>
                  <a:srgbClr val="00B050"/>
                </a:solidFill>
                <a:latin typeface="Nikosh" pitchFamily="2" charset="0"/>
                <a:cs typeface="Nikosh" pitchFamily="2" charset="0"/>
              </a:rPr>
              <a:t>শিক্ষক</a:t>
            </a:r>
            <a:r>
              <a:rPr lang="en-US" sz="5400" dirty="0" smtClean="0">
                <a:solidFill>
                  <a:srgbClr val="00B05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latin typeface="Nikosh" pitchFamily="2" charset="0"/>
                <a:cs typeface="Nikosh" pitchFamily="2" charset="0"/>
              </a:rPr>
              <a:t>পরিচিতি</a:t>
            </a:r>
            <a:endParaRPr lang="en-US" sz="5400" dirty="0" smtClean="0">
              <a:solidFill>
                <a:srgbClr val="00B050"/>
              </a:solidFill>
              <a:latin typeface="Nikosh" pitchFamily="2" charset="0"/>
              <a:cs typeface="Nikosh" pitchFamily="2" charset="0"/>
            </a:endParaRPr>
          </a:p>
          <a:p>
            <a:r>
              <a:rPr lang="en-US" sz="5400" dirty="0" err="1" smtClean="0">
                <a:solidFill>
                  <a:srgbClr val="00B050"/>
                </a:solidFill>
                <a:latin typeface="Nikosh" pitchFamily="2" charset="0"/>
                <a:cs typeface="Nikosh" pitchFamily="2" charset="0"/>
              </a:rPr>
              <a:t>ডরোথী</a:t>
            </a:r>
            <a:r>
              <a:rPr lang="en-US" sz="5400" dirty="0" smtClean="0">
                <a:solidFill>
                  <a:srgbClr val="00B05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latin typeface="Nikosh" pitchFamily="2" charset="0"/>
                <a:cs typeface="Nikosh" pitchFamily="2" charset="0"/>
              </a:rPr>
              <a:t>পাটোয়ারী</a:t>
            </a:r>
            <a:endParaRPr lang="en-US" sz="5400" dirty="0" smtClean="0">
              <a:solidFill>
                <a:srgbClr val="00B050"/>
              </a:solidFill>
              <a:latin typeface="Nikosh" pitchFamily="2" charset="0"/>
              <a:cs typeface="Nikosh" pitchFamily="2" charset="0"/>
            </a:endParaRPr>
          </a:p>
          <a:p>
            <a:r>
              <a:rPr lang="en-US" sz="5400" dirty="0" err="1" smtClean="0">
                <a:solidFill>
                  <a:srgbClr val="00B050"/>
                </a:solidFill>
                <a:latin typeface="Nikosh" pitchFamily="2" charset="0"/>
                <a:cs typeface="Nikosh" pitchFamily="2" charset="0"/>
              </a:rPr>
              <a:t>সহকারি</a:t>
            </a:r>
            <a:r>
              <a:rPr lang="en-US" sz="5400" dirty="0" smtClean="0">
                <a:solidFill>
                  <a:srgbClr val="00B05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latin typeface="Nikosh" pitchFamily="2" charset="0"/>
                <a:cs typeface="Nikosh" pitchFamily="2" charset="0"/>
              </a:rPr>
              <a:t>শিক্ষক</a:t>
            </a:r>
            <a:endParaRPr lang="en-US" sz="5400" dirty="0" smtClean="0">
              <a:solidFill>
                <a:srgbClr val="00B050"/>
              </a:solidFill>
              <a:latin typeface="Nikosh" pitchFamily="2" charset="0"/>
              <a:cs typeface="Nikosh" pitchFamily="2" charset="0"/>
            </a:endParaRPr>
          </a:p>
          <a:p>
            <a:r>
              <a:rPr lang="en-US" sz="5400" dirty="0" err="1" smtClean="0">
                <a:solidFill>
                  <a:srgbClr val="00B050"/>
                </a:solidFill>
                <a:latin typeface="Nikosh" pitchFamily="2" charset="0"/>
                <a:cs typeface="Nikosh" pitchFamily="2" charset="0"/>
              </a:rPr>
              <a:t>বাজুয়া</a:t>
            </a:r>
            <a:r>
              <a:rPr lang="en-US" sz="5400" dirty="0" smtClean="0">
                <a:solidFill>
                  <a:srgbClr val="00B05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latin typeface="Nikosh" pitchFamily="2" charset="0"/>
                <a:cs typeface="Nikosh" pitchFamily="2" charset="0"/>
              </a:rPr>
              <a:t>মাধ্যমিক</a:t>
            </a:r>
            <a:r>
              <a:rPr lang="en-US" sz="5400" dirty="0" smtClean="0">
                <a:solidFill>
                  <a:srgbClr val="00B05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latin typeface="Nikosh" pitchFamily="2" charset="0"/>
                <a:cs typeface="Nikosh" pitchFamily="2" charset="0"/>
              </a:rPr>
              <a:t>বালিকা</a:t>
            </a:r>
            <a:r>
              <a:rPr lang="en-US" sz="5400" dirty="0" smtClean="0">
                <a:solidFill>
                  <a:srgbClr val="00B05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latin typeface="Nikosh" pitchFamily="2" charset="0"/>
                <a:cs typeface="Nikosh" pitchFamily="2" charset="0"/>
              </a:rPr>
              <a:t>বিদ্যালয়</a:t>
            </a:r>
            <a:endParaRPr lang="en-US" sz="5400" dirty="0" smtClean="0">
              <a:solidFill>
                <a:srgbClr val="00B050"/>
              </a:solidFill>
              <a:latin typeface="Nikosh" pitchFamily="2" charset="0"/>
              <a:cs typeface="Nikosh" pitchFamily="2" charset="0"/>
            </a:endParaRPr>
          </a:p>
          <a:p>
            <a:r>
              <a:rPr lang="en-US" sz="5400" dirty="0" err="1" smtClean="0">
                <a:solidFill>
                  <a:srgbClr val="00B050"/>
                </a:solidFill>
                <a:latin typeface="Nikosh" pitchFamily="2" charset="0"/>
                <a:cs typeface="Nikosh" pitchFamily="2" charset="0"/>
              </a:rPr>
              <a:t>দাকোপ,খুলনা</a:t>
            </a:r>
            <a:r>
              <a:rPr lang="en-US" sz="5400" dirty="0" smtClean="0">
                <a:solidFill>
                  <a:srgbClr val="00B050"/>
                </a:solidFill>
                <a:latin typeface="Nikosh" pitchFamily="2" charset="0"/>
                <a:cs typeface="Nikosh" pitchFamily="2" charset="0"/>
              </a:rPr>
              <a:t>।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মূল্যায়ন</a:t>
            </a:r>
            <a:endParaRPr lang="en-US" sz="9600" dirty="0">
              <a:solidFill>
                <a:srgbClr val="00206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err="1" smtClean="0">
                <a:latin typeface="Nikosh" pitchFamily="2" charset="0"/>
                <a:cs typeface="Nikosh" pitchFamily="2" charset="0"/>
              </a:rPr>
              <a:t>গণমাধ্যম</a:t>
            </a:r>
            <a:r>
              <a:rPr lang="en-US" sz="6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6000" dirty="0" err="1" smtClean="0">
                <a:latin typeface="Nikosh" pitchFamily="2" charset="0"/>
                <a:cs typeface="Nikosh" pitchFamily="2" charset="0"/>
              </a:rPr>
              <a:t>কী</a:t>
            </a:r>
            <a:r>
              <a:rPr lang="en-US" sz="6000" dirty="0" smtClean="0">
                <a:latin typeface="Nikosh" pitchFamily="2" charset="0"/>
                <a:cs typeface="Nikosh" pitchFamily="2" charset="0"/>
              </a:rPr>
              <a:t> ?</a:t>
            </a:r>
          </a:p>
          <a:p>
            <a:r>
              <a:rPr lang="en-US" sz="6000" dirty="0" err="1" smtClean="0">
                <a:latin typeface="Nikosh" pitchFamily="2" charset="0"/>
                <a:cs typeface="Nikosh" pitchFamily="2" charset="0"/>
              </a:rPr>
              <a:t>সামাজিকীকরণে</a:t>
            </a:r>
            <a:r>
              <a:rPr lang="en-US" sz="6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6000" dirty="0" err="1" smtClean="0">
                <a:latin typeface="Nikosh" pitchFamily="2" charset="0"/>
                <a:cs typeface="Nikosh" pitchFamily="2" charset="0"/>
              </a:rPr>
              <a:t>সংবাদ</a:t>
            </a:r>
            <a:r>
              <a:rPr lang="en-US" sz="6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6000" dirty="0" err="1" smtClean="0">
                <a:latin typeface="Nikosh" pitchFamily="2" charset="0"/>
                <a:cs typeface="Nikosh" pitchFamily="2" charset="0"/>
              </a:rPr>
              <a:t>পত্রের</a:t>
            </a:r>
            <a:r>
              <a:rPr lang="en-US" sz="6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6000" dirty="0" err="1" smtClean="0">
                <a:latin typeface="Nikosh" pitchFamily="2" charset="0"/>
                <a:cs typeface="Nikosh" pitchFamily="2" charset="0"/>
              </a:rPr>
              <a:t>ভূমিকা</a:t>
            </a:r>
            <a:r>
              <a:rPr lang="en-US" sz="6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6000" dirty="0" err="1" smtClean="0">
                <a:latin typeface="Nikosh" pitchFamily="2" charset="0"/>
                <a:cs typeface="Nikosh" pitchFamily="2" charset="0"/>
              </a:rPr>
              <a:t>কী</a:t>
            </a:r>
            <a:r>
              <a:rPr lang="en-US" sz="6000" dirty="0" smtClean="0">
                <a:latin typeface="Nikosh" pitchFamily="2" charset="0"/>
                <a:cs typeface="Nikosh" pitchFamily="2" charset="0"/>
              </a:rPr>
              <a:t> ?</a:t>
            </a:r>
          </a:p>
          <a:p>
            <a:r>
              <a:rPr lang="en-US" sz="6000" dirty="0" smtClean="0">
                <a:latin typeface="Nikosh" pitchFamily="2" charset="0"/>
                <a:cs typeface="Nikosh" pitchFamily="2" charset="0"/>
              </a:rPr>
              <a:t>ই-</a:t>
            </a:r>
            <a:r>
              <a:rPr lang="en-US" sz="6000" dirty="0" err="1" smtClean="0">
                <a:latin typeface="Nikosh" pitchFamily="2" charset="0"/>
                <a:cs typeface="Nikosh" pitchFamily="2" charset="0"/>
              </a:rPr>
              <a:t>মেইল</a:t>
            </a:r>
            <a:r>
              <a:rPr lang="en-US" sz="6000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6000" dirty="0" err="1" smtClean="0">
                <a:latin typeface="Nikosh" pitchFamily="2" charset="0"/>
                <a:cs typeface="Nikosh" pitchFamily="2" charset="0"/>
              </a:rPr>
              <a:t>কী</a:t>
            </a:r>
            <a:r>
              <a:rPr lang="en-US" sz="6000" dirty="0" smtClean="0">
                <a:latin typeface="Nikosh" pitchFamily="2" charset="0"/>
                <a:cs typeface="Nikosh" pitchFamily="2" charset="0"/>
              </a:rPr>
              <a:t> ?</a:t>
            </a:r>
            <a:endParaRPr lang="en-US" sz="60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449762"/>
          </a:xfrm>
        </p:spPr>
        <p:txBody>
          <a:bodyPr>
            <a:normAutofit/>
          </a:bodyPr>
          <a:lstStyle/>
          <a:p>
            <a:r>
              <a:rPr lang="en-US" sz="9600" dirty="0" err="1" smtClean="0">
                <a:latin typeface="Nikosh" pitchFamily="2" charset="0"/>
                <a:cs typeface="Nikosh" pitchFamily="2" charset="0"/>
              </a:rPr>
              <a:t>ধন্যবাদ</a:t>
            </a:r>
            <a:endParaRPr lang="en-US" sz="96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8000" b="1" i="1" dirty="0" err="1" smtClean="0">
                <a:solidFill>
                  <a:schemeClr val="tx2"/>
                </a:solidFill>
                <a:latin typeface="Nikosh" pitchFamily="2" charset="0"/>
                <a:cs typeface="Nikosh" pitchFamily="2" charset="0"/>
              </a:rPr>
              <a:t>পাঠ</a:t>
            </a:r>
            <a:r>
              <a:rPr lang="en-US" sz="8000" b="1" i="1" dirty="0" smtClean="0">
                <a:solidFill>
                  <a:schemeClr val="tx2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8000" b="1" i="1" dirty="0" err="1" smtClean="0">
                <a:solidFill>
                  <a:schemeClr val="tx2"/>
                </a:solidFill>
                <a:latin typeface="Nikosh" pitchFamily="2" charset="0"/>
                <a:cs typeface="Nikosh" pitchFamily="2" charset="0"/>
              </a:rPr>
              <a:t>পরিচিতি</a:t>
            </a:r>
            <a:endParaRPr lang="en-US" sz="8000" b="1" i="1" dirty="0">
              <a:solidFill>
                <a:schemeClr val="tx2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Autofit/>
          </a:bodyPr>
          <a:lstStyle/>
          <a:p>
            <a:r>
              <a:rPr lang="en-US" sz="48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বিষয়ঃ</a:t>
            </a:r>
            <a:r>
              <a:rPr lang="en-US" sz="48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বাংলাদেশ</a:t>
            </a:r>
            <a:r>
              <a:rPr lang="en-US" sz="48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ও </a:t>
            </a:r>
            <a:r>
              <a:rPr lang="en-US" sz="48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বিশ্বপরিচয়</a:t>
            </a:r>
            <a:endParaRPr lang="en-US" sz="4800" dirty="0" smtClean="0">
              <a:solidFill>
                <a:srgbClr val="C00000"/>
              </a:solidFill>
              <a:latin typeface="Nikosh" pitchFamily="2" charset="0"/>
              <a:cs typeface="Nikosh" pitchFamily="2" charset="0"/>
            </a:endParaRPr>
          </a:p>
          <a:p>
            <a:r>
              <a:rPr lang="en-US" sz="48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শ্রেনিঃঅষ্টম</a:t>
            </a:r>
            <a:endParaRPr lang="en-US" sz="4800" dirty="0" smtClean="0">
              <a:solidFill>
                <a:srgbClr val="C00000"/>
              </a:solidFill>
              <a:latin typeface="Nikosh" pitchFamily="2" charset="0"/>
              <a:cs typeface="Nikosh" pitchFamily="2" charset="0"/>
            </a:endParaRPr>
          </a:p>
          <a:p>
            <a:r>
              <a:rPr lang="en-US" sz="48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অধ্যায়ঃ</a:t>
            </a:r>
            <a:r>
              <a:rPr lang="en-US" sz="48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৫</a:t>
            </a:r>
          </a:p>
          <a:p>
            <a:r>
              <a:rPr lang="en-US" sz="48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সামাজিকীকরণ</a:t>
            </a:r>
            <a:r>
              <a:rPr lang="en-US" sz="48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ও </a:t>
            </a:r>
            <a:r>
              <a:rPr lang="en-US" sz="48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উন্নয়ন</a:t>
            </a:r>
            <a:endParaRPr lang="en-US" sz="4800" dirty="0" smtClean="0">
              <a:solidFill>
                <a:srgbClr val="C00000"/>
              </a:solidFill>
              <a:latin typeface="Nikosh" pitchFamily="2" charset="0"/>
              <a:cs typeface="Nikosh" pitchFamily="2" charset="0"/>
            </a:endParaRPr>
          </a:p>
          <a:p>
            <a:r>
              <a:rPr lang="en-US" sz="48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পাঠঃ৩-৫</a:t>
            </a:r>
          </a:p>
          <a:p>
            <a:r>
              <a:rPr lang="en-US" sz="48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সময়ঃ৪৫ </a:t>
            </a:r>
            <a:r>
              <a:rPr lang="en-US" sz="48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মিনিট</a:t>
            </a:r>
            <a:endParaRPr lang="en-US" sz="4800" dirty="0">
              <a:solidFill>
                <a:srgbClr val="C00000"/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9600" b="1" i="1" dirty="0" err="1" smtClean="0">
                <a:solidFill>
                  <a:srgbClr val="002060"/>
                </a:solidFill>
                <a:latin typeface="Nikosh" pitchFamily="2" charset="0"/>
                <a:cs typeface="Nikosh" pitchFamily="2" charset="0"/>
              </a:rPr>
              <a:t>শিখনফল</a:t>
            </a:r>
            <a:endParaRPr lang="en-US" sz="9600" b="1" i="1" dirty="0">
              <a:solidFill>
                <a:srgbClr val="002060"/>
              </a:solidFill>
              <a:latin typeface="Nikosh" pitchFamily="2" charset="0"/>
              <a:cs typeface="Nikosh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সামাজিকীকরণ</a:t>
            </a:r>
            <a:r>
              <a:rPr lang="en-US" sz="48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কী</a:t>
            </a:r>
            <a:r>
              <a:rPr lang="en-US" sz="48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বলতে</a:t>
            </a:r>
            <a:r>
              <a:rPr lang="en-US" sz="48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পারবে</a:t>
            </a:r>
            <a:r>
              <a:rPr lang="en-US" sz="48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।</a:t>
            </a:r>
          </a:p>
          <a:p>
            <a:r>
              <a:rPr lang="en-US" sz="48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সামাজিকীকরণে</a:t>
            </a:r>
            <a:r>
              <a:rPr lang="en-US" sz="48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গণমাধ্যম</a:t>
            </a:r>
            <a:r>
              <a:rPr lang="en-US" sz="48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ও </a:t>
            </a:r>
            <a:r>
              <a:rPr lang="en-US" sz="48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তথ্য</a:t>
            </a:r>
            <a:r>
              <a:rPr lang="en-US" sz="48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প্রযুক্তির</a:t>
            </a:r>
            <a:r>
              <a:rPr lang="en-US" sz="48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প্রভাব</a:t>
            </a:r>
            <a:r>
              <a:rPr lang="en-US" sz="48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বিশ্লেষণ</a:t>
            </a:r>
            <a:r>
              <a:rPr lang="en-US" sz="48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করতে</a:t>
            </a:r>
            <a:r>
              <a:rPr lang="en-US" sz="48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পারবে</a:t>
            </a:r>
            <a:r>
              <a:rPr lang="en-US" sz="48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।</a:t>
            </a:r>
          </a:p>
          <a:p>
            <a:r>
              <a:rPr lang="en-US" sz="48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সামাজিক</a:t>
            </a:r>
            <a:r>
              <a:rPr lang="en-US" sz="48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সম্পর্ক</a:t>
            </a:r>
            <a:r>
              <a:rPr lang="en-US" sz="48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উন্নয়নের</a:t>
            </a:r>
            <a:r>
              <a:rPr lang="en-US" sz="48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যোগ্যতা</a:t>
            </a:r>
            <a:r>
              <a:rPr lang="en-US" sz="48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কী</a:t>
            </a:r>
            <a:r>
              <a:rPr lang="en-US" sz="48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বর্ণনা</a:t>
            </a:r>
            <a:r>
              <a:rPr lang="en-US" sz="48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করতে</a:t>
            </a:r>
            <a:r>
              <a:rPr lang="en-US" sz="48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48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পারবে</a:t>
            </a:r>
            <a:r>
              <a:rPr lang="en-US" sz="48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।</a:t>
            </a:r>
            <a:endParaRPr lang="en-US" sz="4800" dirty="0">
              <a:solidFill>
                <a:srgbClr val="C00000"/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68962"/>
          </a:xfrm>
        </p:spPr>
        <p:txBody>
          <a:bodyPr>
            <a:normAutofit/>
          </a:bodyPr>
          <a:lstStyle/>
          <a:p>
            <a:r>
              <a:rPr lang="en-US" sz="8800" i="1" dirty="0" err="1" smtClean="0">
                <a:solidFill>
                  <a:srgbClr val="00B050"/>
                </a:solidFill>
                <a:latin typeface="Nikosh" pitchFamily="2" charset="0"/>
                <a:cs typeface="Nikosh" pitchFamily="2" charset="0"/>
              </a:rPr>
              <a:t>সামাজিকীকরণ</a:t>
            </a:r>
            <a:r>
              <a:rPr lang="en-US" sz="8800" i="1" dirty="0" smtClean="0">
                <a:solidFill>
                  <a:srgbClr val="00B05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8800" i="1" dirty="0" err="1" smtClean="0">
                <a:solidFill>
                  <a:srgbClr val="00B050"/>
                </a:solidFill>
                <a:latin typeface="Nikosh" pitchFamily="2" charset="0"/>
                <a:cs typeface="Nikosh" pitchFamily="2" charset="0"/>
              </a:rPr>
              <a:t>প্রক্রিয়া</a:t>
            </a:r>
            <a:endParaRPr lang="en-US" sz="8800" i="1" dirty="0">
              <a:solidFill>
                <a:srgbClr val="00B050"/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1362"/>
          </a:xfrm>
        </p:spPr>
        <p:txBody>
          <a:bodyPr>
            <a:normAutofit/>
          </a:bodyPr>
          <a:lstStyle/>
          <a:p>
            <a:r>
              <a:rPr lang="en-US" sz="8800" i="1" dirty="0" err="1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গণমাধ্যমের</a:t>
            </a:r>
            <a:r>
              <a:rPr lang="en-US" sz="8800" i="1" dirty="0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8800" i="1" dirty="0" err="1" smtClean="0">
                <a:solidFill>
                  <a:srgbClr val="7030A0"/>
                </a:solidFill>
                <a:latin typeface="Nikosh" pitchFamily="2" charset="0"/>
                <a:cs typeface="Nikosh" pitchFamily="2" charset="0"/>
              </a:rPr>
              <a:t>ভূমিকা</a:t>
            </a:r>
            <a:endParaRPr lang="en-US" sz="8800" i="1" dirty="0">
              <a:solidFill>
                <a:srgbClr val="7030A0"/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30762"/>
          </a:xfrm>
        </p:spPr>
        <p:txBody>
          <a:bodyPr>
            <a:normAutofit/>
          </a:bodyPr>
          <a:lstStyle/>
          <a:p>
            <a:r>
              <a:rPr lang="en-US" sz="8000" i="1" dirty="0" err="1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তথ্য</a:t>
            </a:r>
            <a:r>
              <a:rPr lang="en-US" sz="8000" i="1" dirty="0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ও </a:t>
            </a:r>
            <a:r>
              <a:rPr lang="en-US" sz="8000" i="1" dirty="0" err="1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যোগাযোগ</a:t>
            </a:r>
            <a:r>
              <a:rPr lang="en-US" sz="8000" i="1" dirty="0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8000" i="1" dirty="0" err="1" smtClean="0">
                <a:solidFill>
                  <a:schemeClr val="accent2">
                    <a:lumMod val="75000"/>
                  </a:schemeClr>
                </a:solidFill>
                <a:latin typeface="Nikosh" pitchFamily="2" charset="0"/>
                <a:cs typeface="Nikosh" pitchFamily="2" charset="0"/>
              </a:rPr>
              <a:t>প্রযুক্তি</a:t>
            </a:r>
            <a:endParaRPr lang="en-US" sz="8000" i="1" dirty="0">
              <a:solidFill>
                <a:schemeClr val="accent2">
                  <a:lumMod val="75000"/>
                </a:schemeClr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364162"/>
          </a:xfrm>
        </p:spPr>
        <p:txBody>
          <a:bodyPr>
            <a:normAutofit/>
          </a:bodyPr>
          <a:lstStyle/>
          <a:p>
            <a:r>
              <a:rPr lang="en-US" sz="8000" i="1" dirty="0" err="1" smtClean="0">
                <a:solidFill>
                  <a:srgbClr val="7030A0"/>
                </a:solidFill>
              </a:rPr>
              <a:t>ফেসবুক</a:t>
            </a:r>
            <a:r>
              <a:rPr lang="en-US" sz="8000" i="1" dirty="0" smtClean="0">
                <a:solidFill>
                  <a:srgbClr val="7030A0"/>
                </a:solidFill>
              </a:rPr>
              <a:t> ও </a:t>
            </a:r>
            <a:r>
              <a:rPr lang="en-US" sz="8000" i="1" dirty="0" err="1" smtClean="0">
                <a:solidFill>
                  <a:srgbClr val="7030A0"/>
                </a:solidFill>
              </a:rPr>
              <a:t>টুইটার</a:t>
            </a:r>
            <a:endParaRPr lang="en-US" sz="8000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26162"/>
          </a:xfrm>
        </p:spPr>
        <p:txBody>
          <a:bodyPr>
            <a:noAutofit/>
          </a:bodyPr>
          <a:lstStyle/>
          <a:p>
            <a:r>
              <a:rPr lang="en-US" sz="80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দলীয়</a:t>
            </a:r>
            <a:r>
              <a:rPr lang="en-US" sz="80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80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কাজ</a:t>
            </a:r>
            <a:r>
              <a:rPr lang="en-US" sz="80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/>
            </a:r>
            <a:br>
              <a:rPr lang="en-US" sz="80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</a:br>
            <a:r>
              <a:rPr lang="en-US" sz="80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সামাজিকীকরণে</a:t>
            </a:r>
            <a:r>
              <a:rPr lang="en-US" sz="80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80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টেলিভিশন</a:t>
            </a:r>
            <a:r>
              <a:rPr lang="en-US" sz="80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ও ই-</a:t>
            </a:r>
            <a:r>
              <a:rPr lang="en-US" sz="80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মেইল</a:t>
            </a:r>
            <a:r>
              <a:rPr lang="en-US" sz="80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80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এর</a:t>
            </a:r>
            <a:r>
              <a:rPr lang="en-US" sz="80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80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প্রভাব</a:t>
            </a:r>
            <a:r>
              <a:rPr lang="en-US" sz="80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80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ব্যাখ্যা</a:t>
            </a:r>
            <a:r>
              <a:rPr lang="en-US" sz="8000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8000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করো</a:t>
            </a:r>
            <a:r>
              <a:rPr lang="en-US" sz="8000" dirty="0" smtClean="0">
                <a:latin typeface="Nikosh" pitchFamily="2" charset="0"/>
                <a:cs typeface="Nikosh" pitchFamily="2" charset="0"/>
              </a:rPr>
              <a:t/>
            </a:r>
            <a:br>
              <a:rPr lang="en-US" sz="8000" dirty="0" smtClean="0">
                <a:latin typeface="Nikosh" pitchFamily="2" charset="0"/>
                <a:cs typeface="Nikosh" pitchFamily="2" charset="0"/>
              </a:rPr>
            </a:br>
            <a:endParaRPr lang="en-US" sz="8000" dirty="0"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83362"/>
          </a:xfrm>
        </p:spPr>
        <p:txBody>
          <a:bodyPr>
            <a:noAutofit/>
          </a:bodyPr>
          <a:lstStyle/>
          <a:p>
            <a:r>
              <a:rPr lang="en-US" sz="8800" i="1" dirty="0" err="1" smtClean="0">
                <a:latin typeface="Nikosh" pitchFamily="2" charset="0"/>
                <a:cs typeface="Nikosh" pitchFamily="2" charset="0"/>
              </a:rPr>
              <a:t>বাড়ির</a:t>
            </a:r>
            <a:r>
              <a:rPr lang="en-US" sz="8800" i="1" dirty="0" smtClean="0">
                <a:latin typeface="Nikosh" pitchFamily="2" charset="0"/>
                <a:cs typeface="Nikosh" pitchFamily="2" charset="0"/>
              </a:rPr>
              <a:t> </a:t>
            </a:r>
            <a:r>
              <a:rPr lang="en-US" sz="8800" i="1" dirty="0" err="1" smtClean="0">
                <a:latin typeface="Nikosh" pitchFamily="2" charset="0"/>
                <a:cs typeface="Nikosh" pitchFamily="2" charset="0"/>
              </a:rPr>
              <a:t>কাজ</a:t>
            </a:r>
            <a:r>
              <a:rPr lang="en-US" sz="8800" i="1" dirty="0" smtClean="0">
                <a:latin typeface="Nikosh" pitchFamily="2" charset="0"/>
                <a:cs typeface="Nikosh" pitchFamily="2" charset="0"/>
              </a:rPr>
              <a:t/>
            </a:r>
            <a:br>
              <a:rPr lang="en-US" sz="8800" i="1" dirty="0" smtClean="0">
                <a:latin typeface="Nikosh" pitchFamily="2" charset="0"/>
                <a:cs typeface="Nikosh" pitchFamily="2" charset="0"/>
              </a:rPr>
            </a:br>
            <a:r>
              <a:rPr lang="en-US" sz="8800" i="1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সামাজিকী</a:t>
            </a:r>
            <a:r>
              <a:rPr lang="en-US" sz="8800" i="1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8800" i="1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করণে</a:t>
            </a:r>
            <a:r>
              <a:rPr lang="en-US" sz="8800" i="1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8800" i="1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বিশ্বায়নের</a:t>
            </a:r>
            <a:r>
              <a:rPr lang="en-US" sz="8800" i="1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8800" i="1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প্রভাব</a:t>
            </a:r>
            <a:r>
              <a:rPr lang="en-US" sz="8800" i="1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8800" i="1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বর্ণনা</a:t>
            </a:r>
            <a:r>
              <a:rPr lang="en-US" sz="8800" i="1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</a:t>
            </a:r>
            <a:r>
              <a:rPr lang="en-US" sz="8800" i="1" dirty="0" err="1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করো</a:t>
            </a:r>
            <a:r>
              <a:rPr lang="en-US" sz="8800" i="1" dirty="0" smtClean="0">
                <a:solidFill>
                  <a:srgbClr val="C00000"/>
                </a:solidFill>
                <a:latin typeface="Nikosh" pitchFamily="2" charset="0"/>
                <a:cs typeface="Nikosh" pitchFamily="2" charset="0"/>
              </a:rPr>
              <a:t> ।</a:t>
            </a:r>
            <a:endParaRPr lang="en-US" sz="8800" i="1" dirty="0">
              <a:solidFill>
                <a:srgbClr val="C00000"/>
              </a:solidFill>
              <a:latin typeface="Nikosh" pitchFamily="2" charset="0"/>
              <a:cs typeface="Nikosh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82</Words>
  <Application>Microsoft Office PowerPoint</Application>
  <PresentationFormat>On-screen Show (4:3)</PresentationFormat>
  <Paragraphs>28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স্বাগতম</vt:lpstr>
      <vt:lpstr>পাঠ পরিচিতি</vt:lpstr>
      <vt:lpstr>শিখনফল</vt:lpstr>
      <vt:lpstr>সামাজিকীকরণ প্রক্রিয়া</vt:lpstr>
      <vt:lpstr>গণমাধ্যমের ভূমিকা</vt:lpstr>
      <vt:lpstr>তথ্য ও যোগাযোগ প্রযুক্তি</vt:lpstr>
      <vt:lpstr>ফেসবুক ও টুইটার</vt:lpstr>
      <vt:lpstr>দলীয় কাজ সামাজিকীকরণে টেলিভিশন ও ই-মেইল এর প্রভাব ব্যাখ্যা করো </vt:lpstr>
      <vt:lpstr>বাড়ির কাজ সামাজিকী করণে বিশ্বায়নের প্রভাব বর্ণনা করো ।</vt:lpstr>
      <vt:lpstr>মূল্যায়ন</vt:lpstr>
      <vt:lpstr>ধন্যবাদ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Dorothy</dc:creator>
  <cp:lastModifiedBy>Dorothy</cp:lastModifiedBy>
  <cp:revision>16</cp:revision>
  <dcterms:created xsi:type="dcterms:W3CDTF">2020-11-23T12:21:00Z</dcterms:created>
  <dcterms:modified xsi:type="dcterms:W3CDTF">2020-11-23T12:59:18Z</dcterms:modified>
</cp:coreProperties>
</file>