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9" r:id="rId7"/>
    <p:sldId id="271" r:id="rId8"/>
    <p:sldId id="270" r:id="rId9"/>
    <p:sldId id="272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শুভেচ্ছা</a:t>
            </a:r>
            <a:endParaRPr lang="en-GB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e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76400"/>
            <a:ext cx="8220077" cy="4587949"/>
          </a:xfrm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শিক্ষকের পাঠ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2590800"/>
            <a:ext cx="5617243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পৃষ্টা ৫২, বাংলা বছর-----ভরপুর থাকে।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শিক্ষাথীর পাঠ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hnm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9523" y="1600200"/>
            <a:ext cx="6784953" cy="4525963"/>
          </a:xfrm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905000" y="533400"/>
            <a:ext cx="5602816" cy="110799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6600" dirty="0">
                <a:latin typeface="NikoshBAN" pitchFamily="2" charset="0"/>
                <a:cs typeface="NikoshBAN" pitchFamily="2" charset="0"/>
              </a:rPr>
              <a:t>নতুন শব্দ ও এর অর্থ </a:t>
            </a:r>
            <a:endParaRPr lang="en-GB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07259" y="2286000"/>
            <a:ext cx="4174541" cy="17543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ক্ষতি-লোকসান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প্রচন্ড-ভয়ানক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জানমাল-জীবন ও জিনিষপত্র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sz="6600" dirty="0">
                <a:latin typeface="NikoshBAN" pitchFamily="2" charset="0"/>
                <a:cs typeface="NikoshBAN" pitchFamily="2" charset="0"/>
              </a:rPr>
              <a:t>যুক্তবর্ণ ও বিশ্লেষণ</a:t>
            </a:r>
            <a:endParaRPr lang="en-GB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26673" y="2514600"/>
            <a:ext cx="2993127" cy="230832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গ্রীষ্ম-গ্র=গ+র-ফলা 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ষ্ম=ষ+ম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প্রচণ্ড-প্র=প+র-ফলা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ণ্ড=ণ+ড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BD" sz="7200" dirty="0">
                <a:latin typeface="NikoshBAN" pitchFamily="2" charset="0"/>
                <a:cs typeface="NikoshBAN" pitchFamily="2" charset="0"/>
              </a:rPr>
              <a:t>দলীয়কাজ</a:t>
            </a:r>
            <a:endParaRPr lang="en-GB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057400"/>
            <a:ext cx="3161443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দল নং ১ ও ৩</a:t>
            </a:r>
            <a:endParaRPr lang="en-GB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3200400"/>
            <a:ext cx="6841938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উপরের ছবিটি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কোন ঋতুর এ সম্পর্কে ৩ টি বাক্য লিখ।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4953000"/>
            <a:ext cx="3111749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দল নং ২ ও ৪</a:t>
            </a:r>
            <a:endParaRPr lang="en-GB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6172200"/>
            <a:ext cx="6841938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উপরের ছবিটি কোন ঋতুর এ সম্পর্কে ৩ টি বাক্য লিখ।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Rainy Season Banglades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1143001"/>
            <a:ext cx="3733800" cy="195871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 descr="Bangladesh-yyyyyyAnimesh-Ghosh-students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3886200"/>
            <a:ext cx="2730500" cy="213971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sz="6600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GB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9183" y="2438400"/>
            <a:ext cx="4108817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পাঠ্যাংশটুকু পড়তে দিয়ে।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bn-BD" sz="6600" dirty="0">
                <a:latin typeface="NikoshBAN" pitchFamily="2" charset="0"/>
                <a:cs typeface="NikoshBAN" pitchFamily="2" charset="0"/>
              </a:rPr>
              <a:t>মূল্যায়ণ</a:t>
            </a:r>
            <a:endParaRPr lang="en-GB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662297"/>
            <a:ext cx="7782900" cy="206210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১। বাংলা বছরের প্রথম মাসের নাম কী?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২। গ্রীষ্মকালের ঝড়কে কী বলে?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৩।তুমি আজ বিদ্যালয়ে যেতে পারনি।কারন সকাল থেকে বৃষ্টি।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এটি কোন ঋতু। সেই ঋতু সম্পর্কে ২ টি বাক্য লেখ। 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543800" cy="1219200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BD" sz="7200" dirty="0">
                <a:latin typeface="NikoshBAN" pitchFamily="2" charset="0"/>
                <a:cs typeface="NikoshBAN" pitchFamily="2" charset="0"/>
              </a:rPr>
              <a:t>ধন্যবাদ</a:t>
            </a:r>
            <a:endParaRPr lang="en-GB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5987608463_8f329d04da_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94885" y="1371600"/>
            <a:ext cx="7511143" cy="5257800"/>
          </a:xfrm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BD" sz="7200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GB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514600"/>
            <a:ext cx="4397358" cy="206210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ইসমত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আরা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পালশা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সরকারি প্রাথমিক বিদ্যালয়</a:t>
            </a: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ঘোড়াঘাট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,দিনাজপুর।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7800" y="2286000"/>
            <a:ext cx="3679212" cy="255454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শ্রেণিঃ৩য়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বিষয়ঃবাংলা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পাঠঃছয় ঋতুর দেশ।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পাঠ্যাংশঃবাংলা----ক্ষতি হয়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সময়ঃ৪০ মিনিট।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GB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0242" y="1981200"/>
            <a:ext cx="6853158" cy="206210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১। শোনা- গ্রীষ্ম ওবর্ষা ঋতুর বর্ণনা শুনে বুঝতে পারবে।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২।বলা-গ্রীষ্ম ও বর্ষা ঋতু সম্পর্কে বলতে পারবে। 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৩।পড়া - পাঠ্যাংশঠুকু শুদ্ধ উচ্চারনে পড়তে পারবে।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৪।লেখা-গ্রীষ্ম ও বর্ষা ঋতু সম্পর্কে লিখতে পারবে।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 আবেগ সৃষ্টি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2514600"/>
            <a:ext cx="4668266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ভিডিও ক্লিপ এর মাধ্যমে</a:t>
            </a:r>
            <a:endParaRPr lang="en-GB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Content Placeholder 3" descr="gf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81400" y="2590800"/>
            <a:ext cx="1981200" cy="2642426"/>
          </a:xfrm>
          <a:ln w="28575">
            <a:solidFill>
              <a:schemeClr val="tx1"/>
            </a:solidFill>
          </a:ln>
        </p:spPr>
      </p:pic>
      <p:pic>
        <p:nvPicPr>
          <p:cNvPr id="5" name="Picture 4" descr="Rainy Season Banglades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228600"/>
            <a:ext cx="3167063" cy="166140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858587" y="6197025"/>
            <a:ext cx="3466013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বাংলাদেশের ছয় ঋতুর রূপ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kj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76200"/>
            <a:ext cx="2438400" cy="211328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 descr="jsd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72200" y="152400"/>
            <a:ext cx="2743200" cy="1828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 descr="yu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" y="3202850"/>
            <a:ext cx="2944455" cy="1978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Picture 9" descr="hxbhj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53150" y="2971800"/>
            <a:ext cx="2609850" cy="195738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57200" y="2514600"/>
            <a:ext cx="769763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গ্রীষ্ম 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87451" y="1981200"/>
            <a:ext cx="655949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বর্ষা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14963" y="2133600"/>
            <a:ext cx="809837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শরত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5638800"/>
            <a:ext cx="862737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হেমন্ত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14800" y="5638800"/>
            <a:ext cx="708848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শীত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05600" y="5334000"/>
            <a:ext cx="756938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বসন্ত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BD" sz="7200" dirty="0">
                <a:latin typeface="NikoshBAN" pitchFamily="2" charset="0"/>
                <a:cs typeface="NikoshBAN" pitchFamily="2" charset="0"/>
              </a:rPr>
              <a:t>গ্রীষ্মকাল</a:t>
            </a:r>
            <a:endParaRPr lang="en-GB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A-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47950" y="4103332"/>
            <a:ext cx="3295650" cy="2221268"/>
          </a:xfrm>
          <a:ln w="28575">
            <a:solidFill>
              <a:schemeClr val="tx1"/>
            </a:solidFill>
          </a:ln>
        </p:spPr>
      </p:pic>
      <p:pic>
        <p:nvPicPr>
          <p:cNvPr id="5" name="Picture 4" descr="Wind-flow-0046-39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1371600"/>
            <a:ext cx="3505200" cy="216988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 descr="kj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1390649"/>
            <a:ext cx="3124200" cy="234315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09600" y="3810000"/>
            <a:ext cx="1893467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খুব গরম পড়ে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4600" y="4114800"/>
            <a:ext cx="1803699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প্রচণ্ড ঝড় হয়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7000" y="6324600"/>
            <a:ext cx="2717411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খালবিল শুকিয়ে যায়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Content Placeholder 3" descr="DRY GANGA (Padma) in Rajshahi-BanglaDes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3581400"/>
            <a:ext cx="3886200" cy="2914650"/>
          </a:xfrm>
          <a:ln w="28575">
            <a:solidFill>
              <a:schemeClr val="tx1"/>
            </a:solidFill>
          </a:ln>
        </p:spPr>
      </p:pic>
      <p:pic>
        <p:nvPicPr>
          <p:cNvPr id="5" name="Picture 4" descr="cdfg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834058"/>
            <a:ext cx="4362450" cy="267114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 descr="SAM_1623-74409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819150"/>
            <a:ext cx="3581400" cy="26860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6200" y="3606225"/>
            <a:ext cx="2178802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নদী শুকিয়ে যায়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53465" y="3494782"/>
            <a:ext cx="2890535" cy="107721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বিভিন্ন ধরনের ফলমুল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পাওয়া যায়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8400" y="6400800"/>
            <a:ext cx="3671198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পানির আভাবে নৌকা চলেনা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57322" y="76200"/>
            <a:ext cx="1471878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গ্রীষ্মকাল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sz="6600" dirty="0">
                <a:latin typeface="NikoshBAN" pitchFamily="2" charset="0"/>
                <a:cs typeface="NikoshBAN" pitchFamily="2" charset="0"/>
              </a:rPr>
              <a:t>বর্ষাকাল</a:t>
            </a:r>
            <a:endParaRPr lang="en-GB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20130516_141532.jpg_4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381829"/>
            <a:ext cx="3409950" cy="2275771"/>
          </a:xfrm>
          <a:ln w="28575">
            <a:solidFill>
              <a:schemeClr val="tx1"/>
            </a:solidFill>
          </a:ln>
        </p:spPr>
      </p:pic>
      <p:pic>
        <p:nvPicPr>
          <p:cNvPr id="5" name="Picture 4" descr="Bangladesh-yyyyyyAnimesh-Ghosh-students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1219200"/>
            <a:ext cx="3276600" cy="256766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 descr="ft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95600" y="3962400"/>
            <a:ext cx="3357563" cy="227527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57200" y="3962400"/>
            <a:ext cx="2212465" cy="107721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খালবিল পানিতে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ভরে যায়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1800" y="4191000"/>
            <a:ext cx="1516762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ব্যাঙ ডাকে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4600" y="6248400"/>
            <a:ext cx="4315605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কদমের গন্ধে বাতাস ভরপুর থাকে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Content Placeholder 3" descr="yhj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88834" y="635875"/>
            <a:ext cx="4745566" cy="2945525"/>
          </a:xfrm>
          <a:ln w="19050">
            <a:solidFill>
              <a:schemeClr val="tx1"/>
            </a:solidFill>
          </a:ln>
        </p:spPr>
      </p:pic>
      <p:pic>
        <p:nvPicPr>
          <p:cNvPr id="6" name="Picture 5" descr="photoghor_689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482256"/>
            <a:ext cx="2590800" cy="325154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Picture 6" descr="banglades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0655" y="3991089"/>
            <a:ext cx="3437745" cy="240971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820215" y="6324600"/>
            <a:ext cx="1208985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বন্যা হয়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176" y="3810000"/>
            <a:ext cx="2510624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যখন তখন বৃষ্টি হয়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9400" y="3733800"/>
            <a:ext cx="2331087" cy="107721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ঘন কালো মেঘের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আনাগোনা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9000" y="-76200"/>
            <a:ext cx="1582484" cy="7694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বর্ষাকাল</a:t>
            </a:r>
            <a:endParaRPr lang="en-GB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260</Words>
  <Application>Microsoft Office PowerPoint</Application>
  <PresentationFormat>On-screen Show (4:3)</PresentationFormat>
  <Paragraphs>69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NikoshBAN</vt:lpstr>
      <vt:lpstr>Office Theme</vt:lpstr>
      <vt:lpstr>শুভেচ্ছা</vt:lpstr>
      <vt:lpstr>পরিচিতি</vt:lpstr>
      <vt:lpstr>শিখনফল</vt:lpstr>
      <vt:lpstr> আবেগ সৃষ্টি</vt:lpstr>
      <vt:lpstr>PowerPoint Presentation</vt:lpstr>
      <vt:lpstr>গ্রীষ্মকাল</vt:lpstr>
      <vt:lpstr>PowerPoint Presentation</vt:lpstr>
      <vt:lpstr>বর্ষাকাল</vt:lpstr>
      <vt:lpstr>PowerPoint Presentation</vt:lpstr>
      <vt:lpstr>শিক্ষকের পাঠ</vt:lpstr>
      <vt:lpstr>শিক্ষাথীর পাঠ</vt:lpstr>
      <vt:lpstr>PowerPoint Presentation</vt:lpstr>
      <vt:lpstr>যুক্তবর্ণ ও বিশ্লেষণ</vt:lpstr>
      <vt:lpstr>দলীয়কাজ</vt:lpstr>
      <vt:lpstr>একক কাজ</vt:lpstr>
      <vt:lpstr>মূল্যায়ণ</vt:lpstr>
      <vt:lpstr>ধন্যবাদ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শুভেচ্ছা</dc:title>
  <dc:creator>PTI_DNJ</dc:creator>
  <cp:lastModifiedBy>Md. Abdul Wazed</cp:lastModifiedBy>
  <cp:revision>84</cp:revision>
  <dcterms:created xsi:type="dcterms:W3CDTF">2006-08-16T00:00:00Z</dcterms:created>
  <dcterms:modified xsi:type="dcterms:W3CDTF">2020-11-24T05:35:00Z</dcterms:modified>
</cp:coreProperties>
</file>