
<file path=[Content_Types].xml><?xml version="1.0" encoding="utf-8"?>
<Types xmlns="http://schemas.openxmlformats.org/package/2006/content-types">
  <Default Extension="jfif" ContentType="image/jpeg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2" r:id="rId2"/>
    <p:sldId id="256" r:id="rId3"/>
    <p:sldId id="258" r:id="rId4"/>
    <p:sldId id="257" r:id="rId5"/>
    <p:sldId id="259" r:id="rId6"/>
    <p:sldId id="260" r:id="rId7"/>
    <p:sldId id="261" r:id="rId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-869" y="-7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4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0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5" name="Rectangle 11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6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7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1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5" name="Rectangle 8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11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5" name="Freeform 44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Freeform 57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Freeform 67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Freeform 68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4649096" y="-21511"/>
            <a:ext cx="3505200" cy="23128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5" y="2708476"/>
            <a:ext cx="3313355" cy="17021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65" y="4421080"/>
            <a:ext cx="3309803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38744" y="1516828"/>
            <a:ext cx="2133600" cy="750981"/>
          </a:xfrm>
        </p:spPr>
        <p:txBody>
          <a:bodyPr anchor="b"/>
          <a:lstStyle>
            <a:lvl1pPr algn="l">
              <a:defRPr sz="2400"/>
            </a:lvl1pPr>
          </a:lstStyle>
          <a:p>
            <a:fld id="{1D8BD707-D9CF-40AE-B4C6-C98DA3205C09}" type="datetimeFigureOut">
              <a:rPr lang="en-US" smtClean="0"/>
              <a:pPr/>
              <a:t>11/24/2020</a:t>
            </a:fld>
            <a:endParaRPr lang="en-US"/>
          </a:p>
        </p:txBody>
      </p:sp>
      <p:sp>
        <p:nvSpPr>
          <p:cNvPr id="50" name="Rectangle 49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03520" y="5719966"/>
            <a:ext cx="2831592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096" y="5719966"/>
            <a:ext cx="643666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9" name="Rectangle 88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30147"/>
            <a:ext cx="1484453" cy="4780344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3296" y="1030147"/>
            <a:ext cx="5423704" cy="47803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645" y="2900829"/>
            <a:ext cx="6637468" cy="1362075"/>
          </a:xfrm>
        </p:spPr>
        <p:txBody>
          <a:bodyPr anchor="b"/>
          <a:lstStyle>
            <a:lvl1pPr algn="l">
              <a:defRPr sz="4000" b="0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8645" y="4267200"/>
            <a:ext cx="6637467" cy="1520413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042416" y="2313432"/>
            <a:ext cx="3419856" cy="349300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313431"/>
            <a:ext cx="3419856" cy="349300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2111" y="2316009"/>
            <a:ext cx="305714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721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1837" y="2316010"/>
            <a:ext cx="305571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11/24/2020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11/24/2020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11/24/2020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2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4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0" name="Rectangle 79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7" name="Freeform 46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Freeform 58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Freeform 69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reeform 70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11/24/2020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8" name="Rectangle 57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5894" y="856527"/>
            <a:ext cx="3090440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9833" y="2657434"/>
            <a:ext cx="3304572" cy="1463153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6592" y="4136994"/>
            <a:ext cx="3298784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5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7" name="Rectangle 8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8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9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6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7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8" name="Rectangle 77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6" name="Freeform 45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Freeform 62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Hexagon 69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Hexagon 70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Hexagon 71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reeform 72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Freeform 73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4" name="Rectangle 93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ectangle 10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ectangle 101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Rectangle 104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424" y="2660904"/>
            <a:ext cx="3300984" cy="146304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5208" y="693795"/>
            <a:ext cx="3359623" cy="5468112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30" y="4133088"/>
            <a:ext cx="3300573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304800" y="0"/>
            <a:ext cx="9932332" cy="6858000"/>
            <a:chOff x="-382404" y="0"/>
            <a:chExt cx="9932332" cy="6858000"/>
          </a:xfrm>
        </p:grpSpPr>
        <p:grpSp>
          <p:nvGrpSpPr>
            <p:cNvPr id="43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1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2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6" name="Rectangle 65"/>
          <p:cNvSpPr/>
          <p:nvPr/>
        </p:nvSpPr>
        <p:spPr>
          <a:xfrm>
            <a:off x="457200" y="333487"/>
            <a:ext cx="8229600" cy="618564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4561242" y="-21511"/>
            <a:ext cx="3679116" cy="699244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3492" y="2323652"/>
            <a:ext cx="6777317" cy="35089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7388" y="22449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EFEFE"/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11/24/2020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1448" y="5852160"/>
            <a:ext cx="35021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49096" y="224491"/>
            <a:ext cx="13321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EFEFE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471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fif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jfif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jfif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7400" y="2369820"/>
            <a:ext cx="4876800" cy="3371474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3" name="Sun 2"/>
          <p:cNvSpPr/>
          <p:nvPr/>
        </p:nvSpPr>
        <p:spPr>
          <a:xfrm>
            <a:off x="457200" y="228600"/>
            <a:ext cx="5105400" cy="2141220"/>
          </a:xfrm>
          <a:prstGeom prst="sun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Good morning</a:t>
            </a:r>
            <a:endParaRPr lang="en-US" sz="3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766004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133600" y="1295400"/>
            <a:ext cx="4572000" cy="452431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Ayasha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siddiqua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Assitant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teacher</a:t>
            </a:r>
          </a:p>
          <a:p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Dakkhin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Balur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Cor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Government Primary School</a:t>
            </a:r>
          </a:p>
          <a:p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Ramgoti,Lakshmipur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ayashasiddiqua231@gmail.com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295400" y="457200"/>
            <a:ext cx="6477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Teachers Identity:</a:t>
            </a:r>
            <a:endParaRPr lang="en-US" sz="3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286061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85800" y="533400"/>
            <a:ext cx="8153400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36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sz="3600" dirty="0">
              <a:latin typeface="Times New Roman" pitchFamily="18" charset="0"/>
              <a:cs typeface="Times New Roman" pitchFamily="18" charset="0"/>
            </a:endParaRPr>
          </a:p>
          <a:p>
            <a:endParaRPr lang="en-US" sz="36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By the end of the lesson students will be able to</a:t>
            </a:r>
          </a:p>
          <a:p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1.1.1:become familiar with English sounds by listening to 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common 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words.</a:t>
            </a:r>
          </a:p>
          <a:p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1.1.2:say simple words and phrase with proper sound and stress.</a:t>
            </a:r>
          </a:p>
          <a:p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52400" y="533400"/>
            <a:ext cx="8382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Learning Outcomes</a:t>
            </a:r>
            <a:endParaRPr lang="en-US" sz="3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637581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0200" y="609599"/>
            <a:ext cx="2051817" cy="205181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199" y="604749"/>
            <a:ext cx="1982535" cy="219095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35580" y="4173113"/>
            <a:ext cx="1884420" cy="184668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199" y="4173113"/>
            <a:ext cx="2486583" cy="158585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TextBox 7"/>
          <p:cNvSpPr txBox="1"/>
          <p:nvPr/>
        </p:nvSpPr>
        <p:spPr>
          <a:xfrm>
            <a:off x="1374937" y="3048000"/>
            <a:ext cx="624506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Lets see some pictures…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705782" y="1447800"/>
            <a:ext cx="132341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Seed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8001000" y="1828800"/>
            <a:ext cx="990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Tub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8001000" y="4724400"/>
            <a:ext cx="990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Sun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962400" y="4986010"/>
            <a:ext cx="1295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Plant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333914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8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3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48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1" grpId="0"/>
      <p:bldP spid="1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432054"/>
            <a:ext cx="1219200" cy="81229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TextBox 2"/>
          <p:cNvSpPr txBox="1"/>
          <p:nvPr/>
        </p:nvSpPr>
        <p:spPr>
          <a:xfrm>
            <a:off x="5940552" y="4876800"/>
            <a:ext cx="1447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Seed</a:t>
            </a:r>
            <a:endParaRPr lang="en-US" sz="4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173" y="1600200"/>
            <a:ext cx="990346" cy="99034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5" name="TextBox 4"/>
          <p:cNvSpPr txBox="1"/>
          <p:nvPr/>
        </p:nvSpPr>
        <p:spPr>
          <a:xfrm>
            <a:off x="6131052" y="3161768"/>
            <a:ext cx="1066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Tub</a:t>
            </a:r>
            <a:endParaRPr lang="en-US" sz="36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924542"/>
            <a:ext cx="1219200" cy="124665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TextBox 6"/>
          <p:cNvSpPr txBox="1"/>
          <p:nvPr/>
        </p:nvSpPr>
        <p:spPr>
          <a:xfrm>
            <a:off x="6131052" y="632138"/>
            <a:ext cx="1066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Sun</a:t>
            </a:r>
            <a:endParaRPr lang="en-US" sz="3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720" y="4653528"/>
            <a:ext cx="1734799" cy="115443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9" name="TextBox 8"/>
          <p:cNvSpPr txBox="1"/>
          <p:nvPr/>
        </p:nvSpPr>
        <p:spPr>
          <a:xfrm>
            <a:off x="6016752" y="1627632"/>
            <a:ext cx="1371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Plant</a:t>
            </a:r>
            <a:endParaRPr lang="en-US" sz="36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191999" y="2924542"/>
            <a:ext cx="580900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Lets match them 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4" name="Straight Arrow Connector 13"/>
          <p:cNvCxnSpPr/>
          <p:nvPr/>
        </p:nvCxnSpPr>
        <p:spPr>
          <a:xfrm>
            <a:off x="1828800" y="1143000"/>
            <a:ext cx="3810000" cy="373380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>
            <a:off x="1752600" y="1950797"/>
            <a:ext cx="4038600" cy="1534136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 flipV="1">
            <a:off x="2438400" y="990600"/>
            <a:ext cx="3352800" cy="2817499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 flipV="1">
            <a:off x="2438400" y="1950797"/>
            <a:ext cx="3352800" cy="3633889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106050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43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8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5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4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7" grpId="0"/>
      <p:bldP spid="9" grpId="0"/>
      <p:bldP spid="10" grpId="0"/>
      <p:bldP spid="10" grpId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1219200" y="609600"/>
            <a:ext cx="4800600" cy="1295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Evalution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219200" y="2743200"/>
            <a:ext cx="914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nsu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328928" y="4114800"/>
            <a:ext cx="1066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utb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429000" y="2712421"/>
            <a:ext cx="2133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sun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505200" y="4114800"/>
            <a:ext cx="2057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tub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676400" y="2133600"/>
            <a:ext cx="4191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Re arrange them..</a:t>
            </a:r>
            <a:endParaRPr lang="en-US" sz="4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59028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4" grpId="0"/>
      <p:bldP spid="5" grpId="0"/>
      <p:bldP spid="6" grpId="0"/>
      <p:bldP spid="7" grpId="0"/>
      <p:bldP spid="7" grpId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9800" y="2057400"/>
            <a:ext cx="3429000" cy="350901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3" name="Flowchart: Preparation 2"/>
          <p:cNvSpPr/>
          <p:nvPr/>
        </p:nvSpPr>
        <p:spPr>
          <a:xfrm>
            <a:off x="1981200" y="457200"/>
            <a:ext cx="4343400" cy="1295400"/>
          </a:xfrm>
          <a:prstGeom prst="flowChartPreparation">
            <a:avLst/>
          </a:prstGeom>
          <a:solidFill>
            <a:schemeClr val="accent4">
              <a:lumMod val="60000"/>
              <a:lumOff val="40000"/>
            </a:schemeClr>
          </a:solidFill>
          <a:effectLst>
            <a:innerShdw blurRad="63500" dist="50800" dir="162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Thank you</a:t>
            </a:r>
            <a:endParaRPr lang="en-US" sz="40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2829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ustin">
  <a:themeElements>
    <a:clrScheme name="Austin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Austin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ustin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Austin</Template>
  <TotalTime>107</TotalTime>
  <Words>79</Words>
  <Application>Microsoft Office PowerPoint</Application>
  <PresentationFormat>On-screen Show (4:3)</PresentationFormat>
  <Paragraphs>31</Paragraphs>
  <Slides>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Austin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Agent</dc:creator>
  <cp:lastModifiedBy>Windows User</cp:lastModifiedBy>
  <cp:revision>17</cp:revision>
  <dcterms:created xsi:type="dcterms:W3CDTF">2006-08-16T00:00:00Z</dcterms:created>
  <dcterms:modified xsi:type="dcterms:W3CDTF">2020-11-24T11:34:30Z</dcterms:modified>
</cp:coreProperties>
</file>