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0" r:id="rId4"/>
    <p:sldId id="259" r:id="rId5"/>
    <p:sldId id="261" r:id="rId6"/>
    <p:sldId id="280" r:id="rId7"/>
    <p:sldId id="281" r:id="rId8"/>
    <p:sldId id="282" r:id="rId9"/>
    <p:sldId id="279" r:id="rId10"/>
    <p:sldId id="283" r:id="rId11"/>
    <p:sldId id="278" r:id="rId12"/>
    <p:sldId id="284" r:id="rId13"/>
    <p:sldId id="285" r:id="rId14"/>
    <p:sldId id="286" r:id="rId15"/>
    <p:sldId id="287" r:id="rId16"/>
    <p:sldId id="288" r:id="rId17"/>
    <p:sldId id="270" r:id="rId18"/>
    <p:sldId id="274" r:id="rId19"/>
    <p:sldId id="275" r:id="rId20"/>
    <p:sldId id="277" r:id="rId21"/>
    <p:sldId id="276" r:id="rId22"/>
    <p:sldId id="25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3AAC7-EA73-4FDC-AF26-57800C698E2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D9F94-F20E-409F-9282-E286F7B52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6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D9F94-F20E-409F-9282-E286F7B525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40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D9F94-F20E-409F-9282-E286F7B525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3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2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1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0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3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9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1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8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7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0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CD08-2625-405F-B4CF-E410CFEC336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5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39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23.jp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40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16.jp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606" y="2721114"/>
            <a:ext cx="3698543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54" y="687694"/>
            <a:ext cx="5091500" cy="496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10487"/>
            <a:ext cx="3657600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কেন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" b="8695"/>
          <a:stretch/>
        </p:blipFill>
        <p:spPr bwMode="auto">
          <a:xfrm>
            <a:off x="762000" y="1142998"/>
            <a:ext cx="4249509" cy="286871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223" y="310487"/>
            <a:ext cx="3552968" cy="3552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46" y="4234479"/>
            <a:ext cx="6073254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যোগায়।মানুষ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প্রানীরই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173" y="2129051"/>
            <a:ext cx="3083385" cy="17344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65" y="4802397"/>
            <a:ext cx="2406756" cy="16918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84" y="4802397"/>
            <a:ext cx="2247407" cy="174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3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9392" y="5907404"/>
            <a:ext cx="11118376" cy="646331"/>
          </a:xfrm>
          <a:prstGeom prst="rect">
            <a:avLst/>
          </a:prstGeom>
          <a:noFill/>
          <a:ln w="1905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হলো জীবদেহের বৃদ্ধি ও বেঁচে থাকার জন্য প্রয়োজনীয় সকল উপাদান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77119" y="437984"/>
            <a:ext cx="4114800" cy="646331"/>
          </a:xfrm>
          <a:prstGeom prst="rect">
            <a:avLst/>
          </a:prstGeom>
          <a:noFill/>
          <a:ln w="1905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খাদ্যে কী উপাদান আছে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1415" y="437983"/>
            <a:ext cx="4125178" cy="646331"/>
          </a:xfrm>
          <a:prstGeom prst="rect">
            <a:avLst/>
          </a:prstGeom>
          <a:noFill/>
          <a:ln w="1905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খাদ্যে আছে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উপাদান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92355" y="4941964"/>
            <a:ext cx="39624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বলতে পারবে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4"/>
          <a:stretch/>
        </p:blipFill>
        <p:spPr>
          <a:xfrm>
            <a:off x="1245358" y="1379416"/>
            <a:ext cx="4331743" cy="288053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15" y="1416426"/>
            <a:ext cx="4271655" cy="28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0" grpId="1" animBg="1"/>
      <p:bldP spid="31" grpId="0" animBg="1"/>
      <p:bldP spid="31" grpId="1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309489" y="731519"/>
            <a:ext cx="6696221" cy="571148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61" y="1012257"/>
            <a:ext cx="1828875" cy="1394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76" y="2627187"/>
            <a:ext cx="2037659" cy="1512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361" y="4363301"/>
            <a:ext cx="1843866" cy="1282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91" y="4357720"/>
            <a:ext cx="1719840" cy="1288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3" y="2617623"/>
            <a:ext cx="2031438" cy="15223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2255" y="2617623"/>
            <a:ext cx="1223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6163" y="1393641"/>
            <a:ext cx="4146438" cy="39703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প্রয়োজন।মাছ,মাংস,ডিম,ডাল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9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365760" y="787789"/>
            <a:ext cx="6865034" cy="585216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32" y="1206290"/>
            <a:ext cx="2096040" cy="1173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73" y="2712721"/>
            <a:ext cx="1726185" cy="1150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73" y="4095679"/>
            <a:ext cx="1810591" cy="1156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50" y="4195678"/>
            <a:ext cx="1580781" cy="1233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27" y="2603394"/>
            <a:ext cx="1528405" cy="13694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1248" y="2603394"/>
            <a:ext cx="1223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6163" y="1393641"/>
            <a:ext cx="4146438" cy="3416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যেমন-ধান,গম,ভুট্টা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আছে।কাজ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627" y="4822751"/>
            <a:ext cx="1845050" cy="147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3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501129" y="775884"/>
            <a:ext cx="6865034" cy="585216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48" y="1088381"/>
            <a:ext cx="1699046" cy="1372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60" y="2312968"/>
            <a:ext cx="1837556" cy="1612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06" y="4262767"/>
            <a:ext cx="1666983" cy="1221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9" y="4011368"/>
            <a:ext cx="1650966" cy="1236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9" y="2578656"/>
            <a:ext cx="1650966" cy="1231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1248" y="2603394"/>
            <a:ext cx="1223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795" y="614362"/>
            <a:ext cx="4146438" cy="56323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রাখে।য়ামাদের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প্রয়োজন।দুধ,ঘি,মাখন,পনির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রয়েছে।উদ্ভিদজাত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রয়েছে।যেমন-সয়াবিন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তেল,সরিষার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87" y="5103586"/>
            <a:ext cx="1834107" cy="114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3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85903" y="2533970"/>
            <a:ext cx="2108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5989" y="1535943"/>
            <a:ext cx="4146438" cy="39703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রাখে।য়ামাদের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03" y="4103051"/>
            <a:ext cx="2801252" cy="1853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10" y="2598105"/>
            <a:ext cx="2537419" cy="18237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9" y="2598106"/>
            <a:ext cx="2520189" cy="1506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12" y="730612"/>
            <a:ext cx="2860543" cy="19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6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94" y="549494"/>
            <a:ext cx="3419630" cy="4384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11" y="615664"/>
            <a:ext cx="4483813" cy="4483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0628" y="5265319"/>
            <a:ext cx="9771796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নয়।তবে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পরিমাণমতো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0424" y="1665027"/>
            <a:ext cx="723331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6" y="1366527"/>
            <a:ext cx="4107976" cy="3429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18423" y="5254388"/>
            <a:ext cx="566155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কী?পুষ্টি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95400" y="658641"/>
            <a:ext cx="261809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!!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627" y="660916"/>
            <a:ext cx="206992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389" y="1634882"/>
            <a:ext cx="10863618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8691" y="463498"/>
            <a:ext cx="2037238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59534"/>
              </p:ext>
            </p:extLst>
          </p:nvPr>
        </p:nvGraphicFramePr>
        <p:xfrm>
          <a:off x="1827284" y="2644001"/>
          <a:ext cx="8128000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পুষ্টি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উপাদান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আমিষ</a:t>
                      </a: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শর্করা</a:t>
                      </a: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চর্বি</a:t>
                      </a: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লবণ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59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5775" y="709683"/>
            <a:ext cx="148760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197" y="2265528"/>
            <a:ext cx="9471546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পাই?উৎস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Sun 4"/>
          <p:cNvSpPr/>
          <p:nvPr/>
        </p:nvSpPr>
        <p:spPr>
          <a:xfrm>
            <a:off x="1542197" y="3484308"/>
            <a:ext cx="436729" cy="31389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1528549" y="4641616"/>
            <a:ext cx="436729" cy="31389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1558119" y="3992181"/>
            <a:ext cx="436729" cy="31389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1596788" y="2432112"/>
            <a:ext cx="436729" cy="31389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153" y="3729116"/>
            <a:ext cx="4979963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সুমাইয়া আক্তার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বাহেরচর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রায়পুরা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নরসিংদী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9394" y="3645876"/>
            <a:ext cx="4929993" cy="2862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শিরোনাম:খাদ্য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709817" y="1126873"/>
            <a:ext cx="4195950" cy="1037230"/>
          </a:xfrm>
          <a:prstGeom prst="horizont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08" y="599662"/>
            <a:ext cx="1967950" cy="2529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703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98474"/>
            <a:ext cx="12192000" cy="6858000"/>
          </a:xfrm>
          <a:prstGeom prst="frame">
            <a:avLst>
              <a:gd name="adj1" fmla="val 274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8550" y="749051"/>
            <a:ext cx="6316394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81" y="2447450"/>
            <a:ext cx="3215928" cy="4134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09" y="2423685"/>
            <a:ext cx="2957135" cy="41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7284" y="532263"/>
            <a:ext cx="27432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797" y="1390432"/>
            <a:ext cx="10440538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গতকাল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খেয়েছিলে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797" y="2630581"/>
            <a:ext cx="985368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নাম,পুষ্টি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273272"/>
              </p:ext>
            </p:extLst>
          </p:nvPr>
        </p:nvGraphicFramePr>
        <p:xfrm>
          <a:off x="1554327" y="3953253"/>
          <a:ext cx="8127999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0"/>
            <a:ext cx="12192000" cy="697185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779225" y="859808"/>
            <a:ext cx="4067032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খাবো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নিরোগ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থাকবো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89911" y="5862438"/>
            <a:ext cx="1774208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6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8102" y="1009934"/>
            <a:ext cx="27432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093" y="2727754"/>
            <a:ext cx="10686197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৮.১.১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৮.২.১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4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62" y="4012443"/>
            <a:ext cx="5249341" cy="2627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1" y="372457"/>
            <a:ext cx="5145207" cy="2636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1" y="4012443"/>
            <a:ext cx="5145207" cy="26271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949" y="3151765"/>
            <a:ext cx="57866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6081" y="3105834"/>
            <a:ext cx="290105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63" y="372457"/>
            <a:ext cx="5249341" cy="26350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19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8423" y="345009"/>
            <a:ext cx="357571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আজকের 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5" y="1349769"/>
            <a:ext cx="5854890" cy="50632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997588" y="345008"/>
            <a:ext cx="2279176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0" b="5075"/>
          <a:stretch/>
        </p:blipFill>
        <p:spPr>
          <a:xfrm>
            <a:off x="6059606" y="339361"/>
            <a:ext cx="3889612" cy="432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0721" y="5145206"/>
            <a:ext cx="4039737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সকাল,দুপুর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54" y="2715904"/>
            <a:ext cx="2702652" cy="19925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54" y="339361"/>
            <a:ext cx="2702652" cy="21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0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70" y="383103"/>
            <a:ext cx="2518013" cy="1749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843" y="338933"/>
            <a:ext cx="2128706" cy="1627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62" y="353691"/>
            <a:ext cx="2419917" cy="1651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79" y="2560201"/>
            <a:ext cx="2262969" cy="1935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21" y="2846370"/>
            <a:ext cx="2473851" cy="1915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079" y="2846370"/>
            <a:ext cx="2984807" cy="1915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5" y="380739"/>
            <a:ext cx="2626429" cy="17498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06221" y="5530292"/>
            <a:ext cx="7929349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মাংস,মুরগির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মাংস,মাছ,ডিম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প্রাণী।ঘি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7834" y="2306265"/>
            <a:ext cx="1692322" cy="64146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00685" y="4635449"/>
            <a:ext cx="1453770" cy="60050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49298" y="2098833"/>
            <a:ext cx="1453770" cy="60050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33934" y="2125468"/>
            <a:ext cx="1453770" cy="60050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24510" y="2260479"/>
            <a:ext cx="2061483" cy="59944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59231" y="4850325"/>
            <a:ext cx="1453770" cy="60050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মাখন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446311" y="4850325"/>
            <a:ext cx="1453770" cy="60050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1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7" y="201091"/>
            <a:ext cx="2402220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6338" r="4362" b="7048"/>
          <a:stretch/>
        </p:blipFill>
        <p:spPr>
          <a:xfrm>
            <a:off x="2655492" y="504967"/>
            <a:ext cx="2415654" cy="1678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98" y="3739353"/>
            <a:ext cx="3055535" cy="2021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00" y="3091226"/>
            <a:ext cx="2924496" cy="2944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02830" y="976782"/>
            <a:ext cx="3575714" cy="39703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ভাত,আলু,রুটি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87" y="155630"/>
            <a:ext cx="2659057" cy="22158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3182" y="2490724"/>
            <a:ext cx="1453770" cy="6005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10272" y="6035299"/>
            <a:ext cx="1453770" cy="6005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ফলমূল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3495" y="6035299"/>
            <a:ext cx="1657340" cy="5277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50387" y="2490724"/>
            <a:ext cx="1453770" cy="6005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80896" y="2490724"/>
            <a:ext cx="1453770" cy="6005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t="1701" r="3059" b="11153"/>
          <a:stretch/>
        </p:blipFill>
        <p:spPr>
          <a:xfrm>
            <a:off x="562970" y="1237720"/>
            <a:ext cx="11066060" cy="5449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1057" y="420790"/>
            <a:ext cx="223823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465</Words>
  <Application>Microsoft Office PowerPoint</Application>
  <PresentationFormat>Widescreen</PresentationFormat>
  <Paragraphs>79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m</cp:lastModifiedBy>
  <cp:revision>118</cp:revision>
  <dcterms:created xsi:type="dcterms:W3CDTF">2020-11-04T04:13:58Z</dcterms:created>
  <dcterms:modified xsi:type="dcterms:W3CDTF">2020-11-24T14:32:28Z</dcterms:modified>
</cp:coreProperties>
</file>