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74" r:id="rId6"/>
    <p:sldId id="265" r:id="rId7"/>
    <p:sldId id="261" r:id="rId8"/>
    <p:sldId id="266" r:id="rId9"/>
    <p:sldId id="267" r:id="rId10"/>
    <p:sldId id="268" r:id="rId11"/>
    <p:sldId id="272" r:id="rId12"/>
    <p:sldId id="273" r:id="rId13"/>
    <p:sldId id="269" r:id="rId14"/>
    <p:sldId id="270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5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7D46-4808-4E70-963E-CDFE9F0C2B2A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684F-2331-4BD5-8094-57254322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ajedurrahman0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52687"/>
            <a:ext cx="4703928" cy="3527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4453" y="750627"/>
            <a:ext cx="2142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Welcome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82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5" y="224854"/>
            <a:ext cx="8044970" cy="497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480" y="5411449"/>
            <a:ext cx="702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আমি ফল খাইনা মেডিসিন দিলে কিছু হবেনা।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917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031" y="170024"/>
            <a:ext cx="613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After the end of the day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" y="1887713"/>
            <a:ext cx="4723549" cy="287915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306520" y="3072984"/>
            <a:ext cx="1409074" cy="764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8721" y="5201585"/>
            <a:ext cx="16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19735" y="5156615"/>
            <a:ext cx="260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Fruit Shop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1530" y="3192906"/>
            <a:ext cx="107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4" y="1435734"/>
            <a:ext cx="4196861" cy="30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939" r="-581" b="10328"/>
          <a:stretch/>
        </p:blipFill>
        <p:spPr>
          <a:xfrm>
            <a:off x="634337" y="1573969"/>
            <a:ext cx="4779055" cy="2623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6561" y="269172"/>
            <a:ext cx="5783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After the end of the day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46363" y="2503358"/>
            <a:ext cx="1409074" cy="764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1331" y="2593300"/>
            <a:ext cx="106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Going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"/>
          <a:stretch/>
        </p:blipFill>
        <p:spPr>
          <a:xfrm>
            <a:off x="7284059" y="1379297"/>
            <a:ext cx="4263172" cy="28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2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77" y="329784"/>
            <a:ext cx="8514412" cy="5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4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7" y="208456"/>
            <a:ext cx="10578965" cy="39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31" y="1132368"/>
            <a:ext cx="7165298" cy="529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4585" y="246185"/>
            <a:ext cx="445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Law enforcing agent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761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425" y="435465"/>
            <a:ext cx="2101948" cy="94317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57" y="1378635"/>
            <a:ext cx="5055430" cy="5016839"/>
          </a:xfrm>
        </p:spPr>
      </p:pic>
    </p:spTree>
    <p:extLst>
      <p:ext uri="{BB962C8B-B14F-4D97-AF65-F5344CB8AC3E}">
        <p14:creationId xmlns:p14="http://schemas.microsoft.com/office/powerpoint/2010/main" val="742889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808" y="638085"/>
            <a:ext cx="2409967" cy="1081538"/>
          </a:xfrm>
        </p:spPr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4" y="1933730"/>
            <a:ext cx="8078370" cy="4646951"/>
          </a:xfrm>
        </p:spPr>
        <p:txBody>
          <a:bodyPr>
            <a:noAutofit/>
          </a:bodyPr>
          <a:lstStyle/>
          <a:p>
            <a:r>
              <a:rPr lang="en-US" sz="3600" dirty="0" smtClean="0"/>
              <a:t>Md. Shajedur Rahman </a:t>
            </a:r>
            <a:endParaRPr lang="en-US" sz="3600" dirty="0" smtClean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   (</a:t>
            </a:r>
            <a:r>
              <a:rPr lang="en-US" sz="1600" dirty="0" smtClean="0"/>
              <a:t>BA </a:t>
            </a:r>
            <a:r>
              <a:rPr lang="en-US" sz="1600" dirty="0" err="1" smtClean="0"/>
              <a:t>Hons</a:t>
            </a:r>
            <a:r>
              <a:rPr lang="en-US" sz="1600" dirty="0" smtClean="0"/>
              <a:t>.&amp; MA in English </a:t>
            </a:r>
            <a:r>
              <a:rPr lang="en-US" sz="1600" dirty="0" err="1" smtClean="0"/>
              <a:t>BEd</a:t>
            </a:r>
            <a:endParaRPr lang="en-US" sz="1600" dirty="0" smtClean="0"/>
          </a:p>
          <a:p>
            <a:r>
              <a:rPr lang="en-US" sz="3600" dirty="0" smtClean="0"/>
              <a:t>Lecturer of English.</a:t>
            </a:r>
          </a:p>
          <a:p>
            <a:r>
              <a:rPr lang="en-US" sz="3600" dirty="0" err="1" smtClean="0"/>
              <a:t>Akkelpur</a:t>
            </a:r>
            <a:r>
              <a:rPr lang="en-US" sz="3600" dirty="0" smtClean="0"/>
              <a:t> Govt. </a:t>
            </a:r>
            <a:r>
              <a:rPr lang="en-US" sz="3600" dirty="0" err="1" smtClean="0"/>
              <a:t>Mujibor</a:t>
            </a:r>
            <a:r>
              <a:rPr lang="en-US" sz="3600" dirty="0" smtClean="0"/>
              <a:t> Rahman College.</a:t>
            </a:r>
          </a:p>
          <a:p>
            <a:r>
              <a:rPr lang="en-US" sz="3600" dirty="0" err="1" smtClean="0"/>
              <a:t>Akkelpur</a:t>
            </a:r>
            <a:r>
              <a:rPr lang="en-US" sz="3600" dirty="0" smtClean="0"/>
              <a:t>, </a:t>
            </a:r>
            <a:r>
              <a:rPr lang="en-US" sz="3600" dirty="0" err="1" smtClean="0"/>
              <a:t>Joypurhat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shajedurrahman06@gmail.com</a:t>
            </a:r>
            <a:endParaRPr lang="en-US" sz="3600" dirty="0" smtClean="0"/>
          </a:p>
          <a:p>
            <a:r>
              <a:rPr lang="en-US" sz="3600" dirty="0" smtClean="0"/>
              <a:t>Cellphone: 01712 53 14 95/     </a:t>
            </a:r>
          </a:p>
          <a:p>
            <a:pPr marL="0" indent="0">
              <a:buNone/>
            </a:pPr>
            <a:r>
              <a:rPr lang="en-US" sz="3600" dirty="0" smtClean="0"/>
              <a:t>                          01914107791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04" y="104930"/>
            <a:ext cx="2661313" cy="2661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82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17" y="1080643"/>
            <a:ext cx="4320930" cy="238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07" y="1256489"/>
            <a:ext cx="4309161" cy="254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08" y="4138616"/>
            <a:ext cx="4309161" cy="2572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17" y="4138616"/>
            <a:ext cx="4346037" cy="2510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030" y="116961"/>
            <a:ext cx="844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 and guess, what is happening?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55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498" y="1034321"/>
            <a:ext cx="839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Topic: </a:t>
            </a:r>
            <a:r>
              <a:rPr lang="en-US" sz="6000" dirty="0" smtClean="0">
                <a:solidFill>
                  <a:srgbClr val="00B050"/>
                </a:solidFill>
              </a:rPr>
              <a:t>Food Adulteration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108" y="1336431"/>
            <a:ext cx="53457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Lesson:</a:t>
            </a:r>
          </a:p>
          <a:p>
            <a:r>
              <a:rPr lang="en-US" sz="4000" dirty="0"/>
              <a:t>Class:     xi</a:t>
            </a:r>
          </a:p>
          <a:p>
            <a:r>
              <a:rPr lang="en-US" sz="4000" dirty="0"/>
              <a:t>Subject: English-1</a:t>
            </a:r>
          </a:p>
          <a:p>
            <a:r>
              <a:rPr lang="en-US" sz="4000" dirty="0" smtClean="0"/>
              <a:t>Topic: Food Adulteration</a:t>
            </a:r>
            <a:endParaRPr lang="en-US" sz="4000" dirty="0"/>
          </a:p>
          <a:p>
            <a:r>
              <a:rPr lang="en-US" sz="4000" dirty="0"/>
              <a:t>Time: 50:00 </a:t>
            </a:r>
            <a:r>
              <a:rPr lang="en-US" sz="4000" dirty="0" err="1"/>
              <a:t>mins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4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76" y="989351"/>
            <a:ext cx="110177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Learning Outcome:</a:t>
            </a:r>
          </a:p>
          <a:p>
            <a:r>
              <a:rPr lang="en-US" sz="4000" dirty="0" smtClean="0"/>
              <a:t>After end of the lesson, the learners will be able to-</a:t>
            </a:r>
          </a:p>
          <a:p>
            <a:r>
              <a:rPr lang="en-US" sz="4000" dirty="0" smtClean="0"/>
              <a:t>      Tell about the bad effect of adulterated food.</a:t>
            </a:r>
          </a:p>
          <a:p>
            <a:r>
              <a:rPr lang="en-US" sz="4000" dirty="0" smtClean="0"/>
              <a:t>      Describe about the banned pesticides.</a:t>
            </a:r>
          </a:p>
          <a:p>
            <a:r>
              <a:rPr lang="en-US" sz="4000" dirty="0" smtClean="0"/>
              <a:t>      mention some names of related diseases.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64498" y="2428407"/>
            <a:ext cx="569627" cy="40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62192" y="3020676"/>
            <a:ext cx="569627" cy="40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191" y="3643247"/>
            <a:ext cx="569627" cy="40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373708"/>
            <a:ext cx="8244590" cy="445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183" y="5381468"/>
            <a:ext cx="825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দরকার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ঔষধ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লিখলেই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8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0" y="300653"/>
            <a:ext cx="8199619" cy="4591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8720" y="5096656"/>
            <a:ext cx="90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ঐসব</a:t>
            </a:r>
            <a:r>
              <a:rPr lang="en-US" sz="4000" dirty="0" smtClean="0"/>
              <a:t> </a:t>
            </a:r>
            <a:r>
              <a:rPr lang="en-US" sz="4000" dirty="0" err="1" smtClean="0"/>
              <a:t>ঔষধ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খাইনা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ভেজাল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বিক্রি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সমস্যা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3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39" y="209862"/>
            <a:ext cx="9085555" cy="508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350" y="5606321"/>
            <a:ext cx="1014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আমি মাছ খাইনা মেডিসিন দিলে সমস্য কোথায়?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87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169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Vrinda</vt:lpstr>
      <vt:lpstr>Office Theme</vt:lpstr>
      <vt:lpstr>PowerPoint Presentation</vt:lpstr>
      <vt:lpstr>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Shajedur</cp:lastModifiedBy>
  <cp:revision>29</cp:revision>
  <dcterms:created xsi:type="dcterms:W3CDTF">2019-07-04T02:17:42Z</dcterms:created>
  <dcterms:modified xsi:type="dcterms:W3CDTF">2020-11-24T13:14:04Z</dcterms:modified>
</cp:coreProperties>
</file>