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81" r:id="rId4"/>
    <p:sldId id="283" r:id="rId5"/>
    <p:sldId id="298" r:id="rId6"/>
    <p:sldId id="261" r:id="rId7"/>
    <p:sldId id="256" r:id="rId8"/>
    <p:sldId id="284" r:id="rId9"/>
    <p:sldId id="301" r:id="rId10"/>
    <p:sldId id="299" r:id="rId11"/>
    <p:sldId id="288" r:id="rId12"/>
    <p:sldId id="272" r:id="rId13"/>
    <p:sldId id="278" r:id="rId14"/>
    <p:sldId id="279" r:id="rId15"/>
    <p:sldId id="280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9382-4A89-4646-B66A-4F249348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B0A09-3A1E-4DD0-B11C-52AB615B5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A70E-2B02-438B-927E-7F2FE506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6EA2-19B9-435C-AE91-D0B082E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C56D2-E9AB-4024-A871-D7552E0D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00D0-CDD7-4D30-9E44-6E510F64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669B1-72F0-4BD4-8524-852C21FE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821F-39C5-4FB2-A59D-4BF4A9F4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8ECC4-CF4F-4A06-95F2-559246D6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CC20D-460B-414D-B4CC-30985B31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B456F-F790-454C-B9B6-A00E3AAF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DC424-62A4-4C88-8DF8-5E5858A7E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6E01A-453A-4241-BF01-39A7A26E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9D89E-71EB-4AD8-8402-D0D323CB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D187-92FF-45EE-9641-23C22EC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4A01-0ADC-4562-B3DF-3297FDD1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7D386-8BB6-4E6B-92A1-B40443F8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34524-47E0-4DDD-82C6-A5C6DBE0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FD459-9D9B-4EEB-BF82-F2B54970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7B4C-2391-44D0-8E4E-B1B177AA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5A35-8656-4F17-9B91-878AB930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711F8-D452-4C30-93E9-3BA54EA8C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6D59C-E1BC-461E-88EB-421A768E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C5BB-253A-4BB4-8CC9-E0724318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293F-D281-459C-B548-7E6EEBEB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57E2-8C9B-47CE-86D9-B5BE200C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C765-7488-437C-8585-CCF653265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9FA55-40EB-4D54-BE99-739B94930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F5F66-4584-41CB-AA67-D16E14F4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422B3-6019-484C-884F-E7636AAA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04544-39EC-4AA1-AE65-7B13D604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2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4662-8CC4-4D23-B32B-3C7F9C51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8D8A3-917B-4495-B86D-EE2A63C2C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96297-650F-4757-9D14-2D0B3AB5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23ED0-8045-4BF9-B969-06F8DBD1A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B2471-A503-475A-A23F-8635E456B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1459D-6F58-4B5B-A7A5-80C3ED21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2AB30-962C-4804-9FD2-F0E03902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56BEF-F321-47D5-B952-CA9958BE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3C16-9930-4BC5-BD7F-AD657F5F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FF659-7AE7-4DE1-80D9-29862E0D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6E33B-8F4A-459D-AEAE-709267F5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CE6DA-8F53-4A14-8D46-94C081D9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0C754-2A94-49B0-BFD2-7770AD37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4C09D-8268-40AA-BACE-558AE0EB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07B26-E251-4A9A-AD19-6A2B6A90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5DA0-15BC-4DB1-AB55-DC428D6B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C2EC-FAD0-4970-B4DE-32B37055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AE3F4-4BA4-4021-9E46-95E9F0500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F5396-9FE0-46C4-BAA2-6FAEB91B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10519-9EDD-4531-BDC5-DF3604D3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8F35-ABE0-46DF-97EC-64E4D62E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1923-388B-4221-A4AA-CA195899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EA750-4F84-4A7D-9C9B-2A06B4E40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19E92-20CF-42CC-A7EB-D9B0A31F6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4EF5C-6676-4AA8-876A-101489D8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D0CED-6DB2-4270-8C28-DB932DD42850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47F4C-A249-4BB4-AE57-AE1FCAB9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46400-C9A2-4F45-AC85-BAF89258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C09A7-5E92-4371-AD2E-ED141EB9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D7E06-2641-40B9-98BE-10D3C298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E15D-07B9-4969-B6A9-8EFFBC768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D0CED-6DB2-4270-8C28-DB932DD42850}" type="datetimeFigureOut">
              <a:rPr lang="en-US" smtClean="0"/>
              <a:t>24-Nov-20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02EC6-FAB9-4324-BBDF-A100935AA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E79C9-A753-486C-B21C-438D54589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79A3-2E0E-4818-A167-E8C1C935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osmos_001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551A-B7DB-4B7E-84EC-BA717E2A0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0664"/>
            <a:ext cx="9144000" cy="44349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DB667-E635-4223-B492-30B262958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913" y="3602037"/>
            <a:ext cx="7681776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A70CF-C65A-4F93-9A99-04A079625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4" y="365938"/>
            <a:ext cx="11383617" cy="6121397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F068AE2-DC3C-4B72-AC63-1830C1645973}"/>
              </a:ext>
            </a:extLst>
          </p:cNvPr>
          <p:cNvSpPr/>
          <p:nvPr/>
        </p:nvSpPr>
        <p:spPr>
          <a:xfrm>
            <a:off x="106016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5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40F6-5F7E-449F-80E0-34822ACA98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নবী-রাসুলগণের পরিচয়</a:t>
            </a:r>
            <a:b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0E0CA-11DD-4780-8AD5-9AEAA438784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bn-BD" sz="3600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প্রেরিত পুরুষ বা মনোনীত বান্দা</a:t>
            </a:r>
            <a:endParaRPr lang="bn-IN" sz="3600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মধ্য থেকেই আল্লাহ তাঁদের নির্বাচন করেছেন।</a:t>
            </a:r>
          </a:p>
          <a:p>
            <a:r>
              <a:rPr lang="bn-BD" sz="3600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 বিশেষ সম্মান ও মর্যাদার অধিকারী।</a:t>
            </a:r>
          </a:p>
          <a:p>
            <a:r>
              <a:rPr lang="bn-BD" sz="3600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 মা’সুম বা নিষ্পাপ ছিলেন।</a:t>
            </a:r>
          </a:p>
          <a:p>
            <a:r>
              <a:rPr lang="bn-BD" sz="3600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 সর্বদা নেক ও ভালো কাজ করতেন।</a:t>
            </a:r>
          </a:p>
          <a:p>
            <a:r>
              <a:rPr lang="bn-BD" sz="3600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অন্যায় ও অশ্লীল কাজ থেকে বিরত থাকতেন।</a:t>
            </a:r>
          </a:p>
          <a:p>
            <a:r>
              <a:rPr lang="bn-BD" sz="3600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চরিত্রের অধিকারী ছিলেন।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ED3519-AD47-44D5-AA03-D7EB8B61B8DC}"/>
              </a:ext>
            </a:extLst>
          </p:cNvPr>
          <p:cNvSpPr/>
          <p:nvPr/>
        </p:nvSpPr>
        <p:spPr>
          <a:xfrm>
            <a:off x="4142509" y="180110"/>
            <a:ext cx="3505200" cy="1246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E05214-CC7E-4D82-BCA3-14AA6291377A}"/>
              </a:ext>
            </a:extLst>
          </p:cNvPr>
          <p:cNvSpPr/>
          <p:nvPr/>
        </p:nvSpPr>
        <p:spPr>
          <a:xfrm>
            <a:off x="2677390" y="1427020"/>
            <a:ext cx="7079672" cy="1343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4000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নবুয়তের দায়িত্ব পালন করেন।</a:t>
            </a:r>
            <a:r>
              <a:rPr lang="bn-IN" sz="4000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83091-9083-49D1-AF53-589D893319E9}"/>
              </a:ext>
            </a:extLst>
          </p:cNvPr>
          <p:cNvSpPr/>
          <p:nvPr/>
        </p:nvSpPr>
        <p:spPr>
          <a:xfrm>
            <a:off x="4367506" y="2930237"/>
            <a:ext cx="3280203" cy="16001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71F90-9158-49D6-98EA-0B4253CB267E}"/>
              </a:ext>
            </a:extLst>
          </p:cNvPr>
          <p:cNvSpPr/>
          <p:nvPr/>
        </p:nvSpPr>
        <p:spPr>
          <a:xfrm>
            <a:off x="2022764" y="4530436"/>
            <a:ext cx="8589818" cy="18010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59318" indent="-759318" algn="ctr">
              <a:buFont typeface="Wingdings" panose="05000000000000000000" pitchFamily="2" charset="2"/>
              <a:buChar char="v"/>
            </a:pPr>
            <a:r>
              <a:rPr lang="bn-BD" sz="4000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রিসালাতের দায়িত্ব পালন করেন।</a:t>
            </a:r>
          </a:p>
        </p:txBody>
      </p:sp>
      <p:sp>
        <p:nvSpPr>
          <p:cNvPr id="6" name="Arrow: Up-Down 5">
            <a:extLst>
              <a:ext uri="{FF2B5EF4-FFF2-40B4-BE49-F238E27FC236}">
                <a16:creationId xmlns:a16="http://schemas.microsoft.com/office/drawing/2014/main" id="{373318D0-C9AB-49E7-8D58-E2974278E618}"/>
              </a:ext>
            </a:extLst>
          </p:cNvPr>
          <p:cNvSpPr/>
          <p:nvPr/>
        </p:nvSpPr>
        <p:spPr>
          <a:xfrm>
            <a:off x="7952509" y="247029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-Down 6">
            <a:extLst>
              <a:ext uri="{FF2B5EF4-FFF2-40B4-BE49-F238E27FC236}">
                <a16:creationId xmlns:a16="http://schemas.microsoft.com/office/drawing/2014/main" id="{6661B7A8-9F85-4ED9-A5C0-37BE08C68178}"/>
              </a:ext>
            </a:extLst>
          </p:cNvPr>
          <p:cNvSpPr/>
          <p:nvPr/>
        </p:nvSpPr>
        <p:spPr>
          <a:xfrm>
            <a:off x="7952509" y="3222708"/>
            <a:ext cx="484632" cy="1216152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E992-3EFB-48E5-BC2D-BFE63310E7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AA434-967C-4BA8-A939-9AD837879AD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রিসালাত কী বুজিয়ে বল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21CD-202A-4731-A5B4-436F9D7DF9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4737C-20CA-4013-A0C7-EBD76CC6604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BD" sz="6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 ও রাসুলের মধ্যে পার্থক্য নির্ণয় কর</a:t>
            </a:r>
            <a:endParaRPr lang="en-US" sz="6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4E75-F536-443D-A86B-88D4F90DB1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45B1C-13AD-400B-95BF-F7699F3FB90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নবী-রাসুলগণ কেমন ছিলেন?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রাসুলের সংখ্যা কত?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নবী-রাসুলগণ কী কী দায়িত্ব পালন করতেন?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8F30-6B5B-4E20-921D-8A3FB796E7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7690B-0D78-445A-AD1F-973443EC020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 ও রাসুল প্রেরণের প্রয়োজন কেন? তা উল্লেখ কর।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4211-EC92-49EC-BA22-D634709A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51446"/>
            <a:ext cx="10880035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7D5B9-8740-4215-A8FB-E7447BFDB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" y="1577009"/>
            <a:ext cx="10880035" cy="50623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19D2B-6EB6-44D1-B563-F4FBEB96B74D}"/>
              </a:ext>
            </a:extLst>
          </p:cNvPr>
          <p:cNvSpPr txBox="1"/>
          <p:nvPr/>
        </p:nvSpPr>
        <p:spPr>
          <a:xfrm>
            <a:off x="1842052" y="6176963"/>
            <a:ext cx="8560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.wikipedia.org/wiki/File:Cosmos_001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1B27638-FFC0-48C7-B99E-BD59C0F4E375}"/>
              </a:ext>
            </a:extLst>
          </p:cNvPr>
          <p:cNvSpPr/>
          <p:nvPr/>
        </p:nvSpPr>
        <p:spPr>
          <a:xfrm>
            <a:off x="0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1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6166-AD8E-41DA-87BC-0D22DB58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64" y="365125"/>
            <a:ext cx="9949070" cy="165822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41C80-8C6D-46D0-9629-74913F87A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709" y="2055813"/>
            <a:ext cx="3796145" cy="4363829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আবু তাহের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রত্না উচ্চ বিদ্যালয়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বানিয়াচং, হবিগঞ্জ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০১৭১৩-৮০৯৮১২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C1E52A1-F882-48D7-B093-4410AB12FA09}"/>
              </a:ext>
            </a:extLst>
          </p:cNvPr>
          <p:cNvSpPr/>
          <p:nvPr/>
        </p:nvSpPr>
        <p:spPr>
          <a:xfrm>
            <a:off x="119268" y="0"/>
            <a:ext cx="11966714" cy="6858000"/>
          </a:xfrm>
          <a:prstGeom prst="frame">
            <a:avLst>
              <a:gd name="adj1" fmla="val 2258"/>
            </a:avLst>
          </a:prstGeom>
          <a:gradFill>
            <a:gsLst>
              <a:gs pos="3000">
                <a:srgbClr val="00B050"/>
              </a:gs>
              <a:gs pos="54000">
                <a:srgbClr val="FF0000"/>
              </a:gs>
              <a:gs pos="10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A2B5E-0771-4036-B9D6-63E75F1E6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5" y="2623672"/>
            <a:ext cx="2888494" cy="322811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1416B50-4558-4685-8B15-38A674A3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54" y="2023354"/>
            <a:ext cx="3621804" cy="43962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4748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E6E3-0EDD-4237-8FEC-0FBF65B4D9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C305-71B3-4A69-9E85-8654373F0AE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6ষ্ঠ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পাঠ- ৬ (আকাইদ)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71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A01499-FF35-4AE1-B246-B2FDBBEC7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34" y="422156"/>
            <a:ext cx="4386903" cy="62766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B0BC2A-D9CD-4C86-9C80-49A47FEBB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581890"/>
            <a:ext cx="6165705" cy="446161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FB8FFC-81CD-42BE-8E8C-2A32A1CE1CC9}"/>
              </a:ext>
            </a:extLst>
          </p:cNvPr>
          <p:cNvSpPr/>
          <p:nvPr/>
        </p:nvSpPr>
        <p:spPr>
          <a:xfrm>
            <a:off x="2341418" y="5320145"/>
            <a:ext cx="2613522" cy="1378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7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427F98-04AA-4E02-AB02-45C1E3C1F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1673"/>
            <a:ext cx="10058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53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FC47B93E-A778-4659-B672-7C9603212BED}"/>
              </a:ext>
            </a:extLst>
          </p:cNvPr>
          <p:cNvSpPr/>
          <p:nvPr/>
        </p:nvSpPr>
        <p:spPr>
          <a:xfrm>
            <a:off x="1510748" y="193965"/>
            <a:ext cx="9382538" cy="1198979"/>
          </a:xfrm>
          <a:prstGeom prst="downArrow">
            <a:avLst>
              <a:gd name="adj1" fmla="val 50000"/>
              <a:gd name="adj2" fmla="val 4509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2" descr="C:\Users\Md. Yunus Azad\Desktop\stock-photo-koran-holy-book-of-muslims-with-lantern-and-compass-the-old-map-209942977.jpg">
            <a:extLst>
              <a:ext uri="{FF2B5EF4-FFF2-40B4-BE49-F238E27FC236}">
                <a16:creationId xmlns:a16="http://schemas.microsoft.com/office/drawing/2014/main" id="{8A8F29CF-EFB8-44E9-A2BF-2BE3869E2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 bwMode="auto">
          <a:xfrm>
            <a:off x="2633211" y="1392944"/>
            <a:ext cx="7137611" cy="3553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F82D862F-1312-4087-80FF-1920E09CC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0122"/>
          <a:stretch/>
        </p:blipFill>
        <p:spPr>
          <a:xfrm>
            <a:off x="2307628" y="5076534"/>
            <a:ext cx="7788775" cy="1068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248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AE5A-3A07-4C72-BBDD-002356D7F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9" y="585542"/>
            <a:ext cx="10721008" cy="170749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6919D-3886-40BB-B277-B6149964F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149" y="2431579"/>
            <a:ext cx="10721008" cy="39794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&gt;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রিসালাতের অর্থ বলতে পারবে।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&gt;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রিসালাতের পরিচয় বলতে পারবে।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&gt;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নবী-রাসুলের পরিচয় ব্যাখ্যা করতে পারবে।</a:t>
            </a:r>
          </a:p>
          <a:p>
            <a:pPr algn="l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&gt;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নবী-রাসুল প্রেরণের প্রয়োজনীয়তা বিশ্লেষণ করতে পারবে।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0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d. Yunus Azad\Desktop\Mobile pic\10710366_713437465397495_7992794317033460294_o.jpg">
            <a:extLst>
              <a:ext uri="{FF2B5EF4-FFF2-40B4-BE49-F238E27FC236}">
                <a16:creationId xmlns:a16="http://schemas.microsoft.com/office/drawing/2014/main" id="{5BFEE399-DEDE-4D0C-83B2-9272E9A3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46" y="365126"/>
            <a:ext cx="8776654" cy="29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526CF5B-C6C7-4396-820A-02EB8DEA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746" y="365125"/>
            <a:ext cx="8776654" cy="27105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39AC2D-547F-47A6-9685-DB49EB665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3387437"/>
          </a:xfrm>
        </p:spPr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0DC782-8E3B-4E4F-800F-0C2704233536}"/>
              </a:ext>
            </a:extLst>
          </p:cNvPr>
          <p:cNvSpPr/>
          <p:nvPr/>
        </p:nvSpPr>
        <p:spPr>
          <a:xfrm>
            <a:off x="4862946" y="3193472"/>
            <a:ext cx="2687781" cy="2007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রিসালাত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F33029B-EE3B-4265-9222-21AA381E72B8}"/>
              </a:ext>
            </a:extLst>
          </p:cNvPr>
          <p:cNvSpPr/>
          <p:nvPr/>
        </p:nvSpPr>
        <p:spPr>
          <a:xfrm>
            <a:off x="7550727" y="4308764"/>
            <a:ext cx="9975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8E766E-AE84-4564-AB39-2BD68F47B9B0}"/>
              </a:ext>
            </a:extLst>
          </p:cNvPr>
          <p:cNvSpPr/>
          <p:nvPr/>
        </p:nvSpPr>
        <p:spPr>
          <a:xfrm>
            <a:off x="8742219" y="3664526"/>
            <a:ext cx="1801090" cy="155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D04574F-F336-4015-9B68-C1BB8D657F77}"/>
              </a:ext>
            </a:extLst>
          </p:cNvPr>
          <p:cNvSpPr/>
          <p:nvPr/>
        </p:nvSpPr>
        <p:spPr>
          <a:xfrm>
            <a:off x="6096000" y="457618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F442EF-AE85-416B-AC05-F824A5A81910}"/>
              </a:ext>
            </a:extLst>
          </p:cNvPr>
          <p:cNvSpPr/>
          <p:nvPr/>
        </p:nvSpPr>
        <p:spPr>
          <a:xfrm>
            <a:off x="5462255" y="5554590"/>
            <a:ext cx="1939636" cy="1261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EBFB277-9FDF-4AB9-9524-1CF276ACB8AF}"/>
              </a:ext>
            </a:extLst>
          </p:cNvPr>
          <p:cNvSpPr/>
          <p:nvPr/>
        </p:nvSpPr>
        <p:spPr>
          <a:xfrm>
            <a:off x="3865418" y="366452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FC0F5A94-697E-408E-8819-09EAE062AE09}"/>
              </a:ext>
            </a:extLst>
          </p:cNvPr>
          <p:cNvSpPr/>
          <p:nvPr/>
        </p:nvSpPr>
        <p:spPr>
          <a:xfrm>
            <a:off x="3624865" y="4823070"/>
            <a:ext cx="20867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534FC4-2940-49BC-914A-55CCBF10F84E}"/>
              </a:ext>
            </a:extLst>
          </p:cNvPr>
          <p:cNvSpPr/>
          <p:nvPr/>
        </p:nvSpPr>
        <p:spPr>
          <a:xfrm>
            <a:off x="1731340" y="3428999"/>
            <a:ext cx="1787715" cy="1226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খবর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12D7A9-7FA1-4A62-9EEC-C5780C37F8E4}"/>
              </a:ext>
            </a:extLst>
          </p:cNvPr>
          <p:cNvSpPr/>
          <p:nvPr/>
        </p:nvSpPr>
        <p:spPr>
          <a:xfrm>
            <a:off x="1648691" y="4724941"/>
            <a:ext cx="2175163" cy="1460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সংবাদ বহন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A85756-D5B8-4700-BCA8-07C2447B9D34}"/>
              </a:ext>
            </a:extLst>
          </p:cNvPr>
          <p:cNvSpPr/>
          <p:nvPr/>
        </p:nvSpPr>
        <p:spPr>
          <a:xfrm>
            <a:off x="1177636" y="124690"/>
            <a:ext cx="9559635" cy="213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রাসুলগণ যে কর্তব্য ও দায়িত্ব পালন করে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ছেন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BB3BA42-2622-4298-B264-42B9AC0C804B}"/>
              </a:ext>
            </a:extLst>
          </p:cNvPr>
          <p:cNvSpPr/>
          <p:nvPr/>
        </p:nvSpPr>
        <p:spPr>
          <a:xfrm>
            <a:off x="5611091" y="2424545"/>
            <a:ext cx="484632" cy="1004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21D3B9-2A8D-4F3F-9C2F-F0D7D6BB960E}"/>
              </a:ext>
            </a:extLst>
          </p:cNvPr>
          <p:cNvSpPr/>
          <p:nvPr/>
        </p:nvSpPr>
        <p:spPr>
          <a:xfrm>
            <a:off x="3906981" y="3546763"/>
            <a:ext cx="3782291" cy="2008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রিসালাত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15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216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  </vt:lpstr>
      <vt:lpstr>শিক্ষক পরিচিতি </vt:lpstr>
      <vt:lpstr>পাঠ পরিচিতি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নবী-রাসুলগণের পরিচয় </vt:lpstr>
      <vt:lpstr>PowerPoint Presentation</vt:lpstr>
      <vt:lpstr>একক কাজ</vt:lpstr>
      <vt:lpstr>দলীয় কাজ </vt:lpstr>
      <vt:lpstr> 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 ফল</dc:title>
  <dc:creator>hp</dc:creator>
  <cp:lastModifiedBy>hp</cp:lastModifiedBy>
  <cp:revision>90</cp:revision>
  <dcterms:created xsi:type="dcterms:W3CDTF">2020-10-16T17:30:42Z</dcterms:created>
  <dcterms:modified xsi:type="dcterms:W3CDTF">2020-11-24T17:30:10Z</dcterms:modified>
</cp:coreProperties>
</file>