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5" r:id="rId2"/>
    <p:sldId id="304" r:id="rId3"/>
    <p:sldId id="256" r:id="rId4"/>
    <p:sldId id="258" r:id="rId5"/>
    <p:sldId id="268" r:id="rId6"/>
    <p:sldId id="266" r:id="rId7"/>
    <p:sldId id="265" r:id="rId8"/>
    <p:sldId id="279" r:id="rId9"/>
    <p:sldId id="293" r:id="rId10"/>
    <p:sldId id="272" r:id="rId11"/>
    <p:sldId id="271" r:id="rId12"/>
    <p:sldId id="285" r:id="rId13"/>
    <p:sldId id="299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3366FF"/>
    <a:srgbClr val="A41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128D0-C02B-402B-AC10-63EBB986DA9D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82B81-88F2-424E-942F-8CA2BEBC5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1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82B81-88F2-424E-942F-8CA2BEBC5C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2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5800" y="-457200"/>
            <a:ext cx="5758040" cy="2646878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horz" wrap="square" rtlCol="0">
            <a:prstTxWarp prst="textInflateTop">
              <a:avLst/>
            </a:prstTxWarp>
            <a:spAutoFit/>
          </a:bodyPr>
          <a:lstStyle/>
          <a:p>
            <a:pPr algn="ctr"/>
            <a:r>
              <a:rPr lang="bn-BD" sz="166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6600" dirty="0" smtClean="0">
                <a:ln>
                  <a:solidFill>
                    <a:srgbClr val="FFFF00"/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6600" dirty="0">
              <a:ln>
                <a:solidFill>
                  <a:srgbClr val="FFFF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76" y="2057400"/>
            <a:ext cx="7086600" cy="466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04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16002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5029200"/>
            <a:ext cx="88773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 বইয়ের ৬৬ পৃষ্ঠা</a:t>
            </a:r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bn-BD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অনেকদিন </a:t>
            </a:r>
            <a:endParaRPr lang="en-US" sz="4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পর-----বেঁচে গেল প্রাণ )  অনুচ্ছেদটি </a:t>
            </a:r>
            <a:r>
              <a:rPr lang="bn-BD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  <a:r>
              <a:rPr lang="bn-IN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ড়ো</a:t>
            </a:r>
            <a:r>
              <a:rPr lang="bn-BD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3581400" cy="4301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2860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  </a:t>
            </a:r>
            <a:endParaRPr lang="en-US" sz="6000" dirty="0"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356727"/>
            <a:ext cx="2787314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7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2873514"/>
            <a:ext cx="23622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্রাণ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95600" y="2873514"/>
            <a:ext cx="762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200" y="2895600"/>
            <a:ext cx="762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0" y="2873514"/>
            <a:ext cx="1981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ফলা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133600" y="3200400"/>
            <a:ext cx="533400" cy="2286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2192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ছবির</a:t>
            </a:r>
            <a:r>
              <a:rPr lang="en-US" sz="40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দিয়ে বাক্য লেখোঃ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3200400" y="228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দলীয় কাজ  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fireant.gif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763215"/>
            <a:ext cx="2895600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C:\Users\PTI Kushtia\Desktop\ant and dove - Google Search_files\images_041.jpg"/>
          <p:cNvPicPr>
            <a:picLocks noGrp="1" noChangeAspect="1" noChangeArrowheads="1"/>
          </p:cNvPicPr>
          <p:nvPr/>
        </p:nvPicPr>
        <p:blipFill>
          <a:blip r:embed="rId3" cstate="print"/>
          <a:srcRect l="46629" t="7910" r="7303" b="34847"/>
          <a:stretch>
            <a:fillRect/>
          </a:stretch>
        </p:blipFill>
        <p:spPr bwMode="auto">
          <a:xfrm>
            <a:off x="2209800" y="2057400"/>
            <a:ext cx="2895600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C:\Users\PTI Kushtia\Desktop\ant and dove - Google Search_files\images_041.jpg"/>
          <p:cNvPicPr>
            <a:picLocks noGrp="1" noChangeAspect="1" noChangeArrowheads="1"/>
          </p:cNvPicPr>
          <p:nvPr/>
        </p:nvPicPr>
        <p:blipFill>
          <a:blip r:embed="rId3" cstate="print"/>
          <a:srcRect l="1685" t="26429" r="56742" b="23063"/>
          <a:stretch>
            <a:fillRect/>
          </a:stretch>
        </p:blipFill>
        <p:spPr bwMode="auto">
          <a:xfrm>
            <a:off x="2209800" y="5334000"/>
            <a:ext cx="2895600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257800" y="2655332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---------------------------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57800" y="4343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---------------------------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0" y="5943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---------------------------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" y="2466201"/>
            <a:ext cx="1676400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 দল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4218801"/>
            <a:ext cx="167640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সবুজ দল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5754469"/>
            <a:ext cx="1676400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হলুদ দল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1828800" y="2655332"/>
            <a:ext cx="304800" cy="228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1828800" y="5943600"/>
            <a:ext cx="304800" cy="228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1828800" y="4407932"/>
            <a:ext cx="304800" cy="228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9" grpId="0"/>
      <p:bldP spid="20" grpId="0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381000"/>
            <a:ext cx="2438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6001" y="2286000"/>
            <a:ext cx="7315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পিঁপড়ে ও ঘুঘুর গল্পটি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endParaRPr lang="en-US" sz="60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নিজের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ভাষায় বলো।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/>
        </p:nvSpPr>
        <p:spPr>
          <a:xfrm>
            <a:off x="876300" y="381000"/>
            <a:ext cx="7467600" cy="22479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3900" b="1" spc="50" dirty="0" smtClean="0">
                <a:ln w="0">
                  <a:solidFill>
                    <a:srgbClr val="FF00FF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b="1" spc="50" dirty="0">
              <a:ln w="0">
                <a:solidFill>
                  <a:srgbClr val="FF00FF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95600"/>
            <a:ext cx="8305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7614"/>
            <a:ext cx="3156065" cy="33198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3009" y="2057400"/>
            <a:ext cx="5562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ফারহানা পারভীন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চর ভেদুরিয়া ১ সরকারি প্রাথমিক বিদ্যালয়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ভোলা সদর,ভোলা।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7634" y="457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34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0"/>
            <a:ext cx="9144000" cy="6858000"/>
          </a:xfrm>
          <a:prstGeom prst="horizontalScroll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b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b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শিরোনামঃ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পিঁপড়ে ও ঘুঘু</a:t>
            </a:r>
            <a:b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অনেকদিন পর-----------বেঁচে গেল প্রাণ।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0" y="0"/>
            <a:ext cx="3158797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2000" y="1638722"/>
            <a:ext cx="7473468" cy="1323439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র্থীরা প্রমিত উচ্চারণে পাঠের অংশটুকু পড়তে পারবে।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" y="3005705"/>
            <a:ext cx="7473468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 ভেঙে দেখাতে পারবে।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4064116"/>
            <a:ext cx="7473468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  পড়ে নিজের  ভাষায়  বলতে পারবে।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5029200"/>
            <a:ext cx="7473468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দিয়ে বাক্য লিখতে পারবে।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457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4574976"/>
            <a:ext cx="52959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পিঁপড়ে ও ঘুঘু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7740" y="20574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 পাঠে আমরা গল্পের প্রথম অংশটি </a:t>
            </a:r>
            <a:r>
              <a:rPr lang="bn-IN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bn-BD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ছি, এসো আমরা বাকি অংশটি </a:t>
            </a:r>
            <a:r>
              <a:rPr lang="bn-IN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পড়ি</a:t>
            </a:r>
            <a:r>
              <a:rPr lang="bn-BD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 আমি তোমাদের একটি গান শুনাই (বুলবুল পাখি ময়না টিয়া)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8037" y="3810001"/>
            <a:ext cx="4172139" cy="2590800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অনেক দিন পর এক শিকারি এলো নদীর পাড়ে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g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1507" y="230864"/>
            <a:ext cx="3505200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Content Placeholder 6" descr="it.jpg"/>
          <p:cNvPicPr>
            <a:picLocks noChangeAspect="1"/>
          </p:cNvPicPr>
          <p:nvPr/>
        </p:nvPicPr>
        <p:blipFill>
          <a:blip r:embed="rId3" cstate="print"/>
          <a:srcRect l="44000" t="1754"/>
          <a:stretch>
            <a:fillRect/>
          </a:stretch>
        </p:blipFill>
        <p:spPr>
          <a:xfrm>
            <a:off x="5181600" y="202949"/>
            <a:ext cx="3463636" cy="36070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029200" y="3810002"/>
            <a:ext cx="3962400" cy="243839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তার হাতে ছিল তীর ধনুক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466103"/>
            <a:ext cx="4038600" cy="3115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04800" y="4008120"/>
            <a:ext cx="40386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সে গাছের ডালে ঘুঘুটাকে দেখল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81342"/>
            <a:ext cx="4343400" cy="3100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39712" y="4038600"/>
            <a:ext cx="4191000" cy="1938992"/>
          </a:xfrm>
          <a:noFill/>
        </p:spPr>
        <p:txBody>
          <a:bodyPr>
            <a:noAutofit/>
          </a:bodyPr>
          <a:lstStyle/>
          <a:p>
            <a:pPr algn="l"/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শিকারি ঘুঘুর দিকে তাক করল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3882820"/>
            <a:ext cx="3779067" cy="1908380"/>
          </a:xfrm>
          <a:noFill/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পিঁপড়েটা সব দেখছিল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1746" name="Picture 2" descr="F:\i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85535"/>
            <a:ext cx="4191000" cy="28243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Content Placeholder 6" descr="vc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724400" y="381000"/>
            <a:ext cx="4049370" cy="29296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724400" y="38862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অমনি সে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শিকারির</a:t>
            </a:r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পায়ে কামড় দিল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0"/>
            <a:ext cx="3962400" cy="2057400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bn-IN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শিকারির হাতের তীর নড়ে গেল।</a:t>
            </a:r>
            <a:endParaRPr lang="en-US" sz="6000" dirty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996" t="27050" r="395"/>
          <a:stretch>
            <a:fillRect/>
          </a:stretch>
        </p:blipFill>
        <p:spPr>
          <a:xfrm>
            <a:off x="457200" y="533400"/>
            <a:ext cx="3581400" cy="2856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Content Placeholder 3" descr="it.jpg"/>
          <p:cNvPicPr>
            <a:picLocks noChangeAspect="1"/>
          </p:cNvPicPr>
          <p:nvPr/>
        </p:nvPicPr>
        <p:blipFill>
          <a:blip r:embed="rId3" cstate="print"/>
          <a:srcRect t="1936" r="40125"/>
          <a:stretch>
            <a:fillRect/>
          </a:stretch>
        </p:blipFill>
        <p:spPr>
          <a:xfrm>
            <a:off x="4605776" y="533399"/>
            <a:ext cx="4211468" cy="2856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4605776" y="3920222"/>
            <a:ext cx="4211468" cy="193899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ঘুঘুটি ফুরুত করে উড়ে গেল।</a:t>
            </a:r>
            <a:endParaRPr lang="en-US" sz="6000" dirty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1070</TotalTime>
  <Words>181</Words>
  <Application>Microsoft Office PowerPoint</Application>
  <PresentationFormat>On-screen Show (4:3)</PresentationFormat>
  <Paragraphs>47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SutonnyOMJ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অনেক দিন পর এক শিকারি এলো নদীর পাড়ে</vt:lpstr>
      <vt:lpstr>শিকারি ঘুঘুর দিকে তাক করল</vt:lpstr>
      <vt:lpstr>পিঁপড়েটা সব দেখছিল</vt:lpstr>
      <vt:lpstr>শিকারির হাতের তীর নড়ে গেল।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শ্রেণিঃপ্রথম বিষয়ঃবাংলা পাঠ শিরোনামঃপিঁপড়ে ও ঘুঘু আজকের পাঠঃএক পিঁপড়ের------তার বন্ধু।</dc:title>
  <dc:creator>PTI Kushtia</dc:creator>
  <cp:lastModifiedBy>Shekhar</cp:lastModifiedBy>
  <cp:revision>319</cp:revision>
  <dcterms:created xsi:type="dcterms:W3CDTF">2006-08-16T00:00:00Z</dcterms:created>
  <dcterms:modified xsi:type="dcterms:W3CDTF">2020-11-24T13:03:21Z</dcterms:modified>
</cp:coreProperties>
</file>