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2" r:id="rId2"/>
    <p:sldId id="327" r:id="rId3"/>
    <p:sldId id="258" r:id="rId4"/>
    <p:sldId id="259" r:id="rId5"/>
    <p:sldId id="274" r:id="rId6"/>
    <p:sldId id="280" r:id="rId7"/>
    <p:sldId id="261" r:id="rId8"/>
    <p:sldId id="278" r:id="rId9"/>
    <p:sldId id="272" r:id="rId10"/>
    <p:sldId id="276" r:id="rId11"/>
    <p:sldId id="264" r:id="rId12"/>
    <p:sldId id="279" r:id="rId13"/>
    <p:sldId id="26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F50EA-45CA-4CCF-A6A8-CADEC8D45B5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C45AB-AE47-4F36-8E76-4BC1B2F1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63513-8442-4917-97EA-A62CB1ED5F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4A2B-08CA-406F-9508-8378080C4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19B31-6A73-4A2D-B2C4-1E1E079C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7AC09-886F-49EF-A21B-B2B489B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43FF8-4FB8-4ADC-9502-699C13C5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BBA5A-4712-4411-BAE6-35EA49D2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94FC-380F-4B8E-99AB-A1EF17D4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B423B-79CF-4F32-816C-83B010CF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0EB9C-A60B-47BF-9BD8-A62FEF6A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F2D2-5F58-4D1C-8B63-E4B23918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1B289-EBCC-486E-81BD-6D8DF7F2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13BEC-9518-4947-8F50-66B536BDD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876E2-692F-4FA6-BAB4-F6C301ABD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8B57-83C5-46B6-8050-2C6EDB5F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10370-75F4-4C18-9D27-0C80C6A5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ACA44-45F9-482B-A836-2A9E3400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A572-98B1-4F07-9E51-2CD137303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A652E-FC97-4414-971B-BAA8736C7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423FC-AACE-4C57-B6B5-19C50BC2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00A58-3C4A-4643-8EBC-DF825A95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7E3B-5FEB-4850-A046-C5A75C94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EE6A-B33E-467D-9BDF-75603BDF6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5F654-067A-4448-ADA6-66F3A9E5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44EF7-5FF2-4983-80AA-CE88AAF4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87E10-C883-4FCB-9A1C-467D5D30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EAC38-D1A0-4137-A12F-E0ACCDA2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0788-C073-4148-ABCE-2FB11784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AE47-4E6C-45D7-A53C-FBDD5B18A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9204A-7024-4624-A406-FBB871A44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7D2D3-4B74-453E-8399-40787965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1F498-2444-4EDA-B328-714F60EC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C493B-3CBC-4BBF-9867-86DB5B8E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7FEA-F23C-422D-A9C5-3AF1F134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2765E-82F4-4552-811E-3E7220687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7F266-ED5B-494E-A65D-792262669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6C944-FA22-4A8C-A881-63B4FAD33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22065-EE9A-4C1A-B70D-D133EFF22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1708D-64BA-4265-BB74-BC32CE7D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931EA-D35F-4EE4-97B6-637B89C6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E707A-007F-4352-B32E-49777F4A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8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B102D-F3DF-4B7C-B95D-D9DD1E12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94E3B-D9EB-4598-9A09-64981606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EC825-FEF3-44A1-9833-6D2B4212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D27C-3968-4CFB-B50A-CB2D61C3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0AEE2-4AEE-4020-8E84-53C521F9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E1929-2868-4F3A-9B58-0BC174D4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C3DE7-C7C9-4F3B-96FC-F6FFC8B3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FE313-DC9C-43A4-B307-C3C8BCED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03E0-A409-452E-B96B-FD32703C5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8CE38-67F0-49FC-B587-C2604041D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538B1-4948-4C87-9234-7AC9A515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677E3-AD35-4072-99DE-631ACD0C6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C53C9-9A98-4EF1-BC88-F1C2EC2F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5332-9FC0-48A9-9CE6-11F1549E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09C68-F059-45BE-8767-642FF0B7C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D1F68-E00E-4695-82AA-BCE6B7FAD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8D284-1877-4E43-A702-0C575136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A1ACD-D74C-4BD7-97DA-42F266E1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652DA-3DDC-4398-9309-6646C2B2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B7FCF-7202-479A-B4BC-B82E36C1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ED32C-38AA-4BDF-9BCE-9D76CA636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3B2FD-A599-4F45-A85E-DBF3B512F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ACA21-82C4-4E16-9BA5-319C6AA7F29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B614C-478D-4BB2-8499-2B0A5A3C3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7EAEC-9F56-43FB-ADE7-DC658F256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3BA1-8CD1-45E7-9CD6-FBD925BB1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E%E0%A6%82%E0%A6%B2%E0%A6%BE%E0%A6%A6%E0%A7%87%E0%A6%B6%E0%A7%87%E0%A6%B0_%E0%A6%AC%E0%A6%BF%E0%A6%AD%E0%A6%BE%E0%A6%97%E0%A6%B8%E0%A6%AE%E0%A7%82%E0%A6%B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6FF7206-61B9-44B9-B7FB-3DEBD8A5A546}"/>
              </a:ext>
            </a:extLst>
          </p:cNvPr>
          <p:cNvSpPr txBox="1"/>
          <p:nvPr/>
        </p:nvSpPr>
        <p:spPr>
          <a:xfrm>
            <a:off x="2057400" y="1036321"/>
            <a:ext cx="7620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4350"/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C870ED-A2B7-41FF-BF49-E45C26BA7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660" y="3128010"/>
            <a:ext cx="3345180" cy="2857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0C74B5-E021-4733-B8F2-6D5EAACDAF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6" b="13748"/>
          <a:stretch/>
        </p:blipFill>
        <p:spPr>
          <a:xfrm>
            <a:off x="3105566" y="771525"/>
            <a:ext cx="6053355" cy="4171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E27B86-CEEA-4F21-90C6-45011D25D50B}"/>
              </a:ext>
            </a:extLst>
          </p:cNvPr>
          <p:cNvSpPr txBox="1"/>
          <p:nvPr/>
        </p:nvSpPr>
        <p:spPr>
          <a:xfrm>
            <a:off x="4728955" y="5106020"/>
            <a:ext cx="2429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সম্পদ</a:t>
            </a:r>
            <a:endParaRPr lang="en-US" sz="4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1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62FA2-02D5-46AA-91E3-4E33F0A66EEF}"/>
              </a:ext>
            </a:extLst>
          </p:cNvPr>
          <p:cNvSpPr txBox="1"/>
          <p:nvPr/>
        </p:nvSpPr>
        <p:spPr>
          <a:xfrm>
            <a:off x="4341950" y="1019175"/>
            <a:ext cx="3655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সংযোগঃ</a:t>
            </a:r>
            <a:endParaRPr lang="en-US" sz="3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DF0A73-50C4-49F9-A2C8-8048A3F781CA}"/>
              </a:ext>
            </a:extLst>
          </p:cNvPr>
          <p:cNvSpPr txBox="1"/>
          <p:nvPr/>
        </p:nvSpPr>
        <p:spPr>
          <a:xfrm>
            <a:off x="3165199" y="1523378"/>
            <a:ext cx="70932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১;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l"/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 ;যমুনা দল; ৫ টি মাছের নাম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F44DF9-B638-4F9E-B8CA-465402A91B44}"/>
              </a:ext>
            </a:extLst>
          </p:cNvPr>
          <p:cNvSpPr txBox="1"/>
          <p:nvPr/>
        </p:nvSpPr>
        <p:spPr>
          <a:xfrm>
            <a:off x="1736241" y="1070113"/>
            <a:ext cx="2928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9D3A7A-EFCC-47A0-BAE2-4BE72720D783}"/>
              </a:ext>
            </a:extLst>
          </p:cNvPr>
          <p:cNvSpPr txBox="1"/>
          <p:nvPr/>
        </p:nvSpPr>
        <p:spPr>
          <a:xfrm>
            <a:off x="2503211" y="2120554"/>
            <a:ext cx="672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সম্পর্কে তিনটি বাক্য লিখ।</a:t>
            </a:r>
            <a:endParaRPr lang="en-US" sz="4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F40F6-71D2-4940-B70F-4123C162CD81}"/>
              </a:ext>
            </a:extLst>
          </p:cNvPr>
          <p:cNvSpPr/>
          <p:nvPr/>
        </p:nvSpPr>
        <p:spPr>
          <a:xfrm>
            <a:off x="4262645" y="806105"/>
            <a:ext cx="29209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715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B6FB9E-637C-4C8A-B9B9-5F48C4FB0C88}"/>
              </a:ext>
            </a:extLst>
          </p:cNvPr>
          <p:cNvSpPr txBox="1"/>
          <p:nvPr/>
        </p:nvSpPr>
        <p:spPr>
          <a:xfrm>
            <a:off x="5002696" y="442914"/>
            <a:ext cx="1726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8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E5B01-62A2-4C3D-9D42-F70CCEFA9CAF}"/>
              </a:ext>
            </a:extLst>
          </p:cNvPr>
          <p:cNvSpPr txBox="1"/>
          <p:nvPr/>
        </p:nvSpPr>
        <p:spPr>
          <a:xfrm>
            <a:off x="5303520" y="1066801"/>
            <a:ext cx="578382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শিক্ষক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পরিচিতি</a:t>
            </a:r>
            <a:endParaRPr lang="en-US" sz="5400" dirty="0">
              <a:ln w="0"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মোঃ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শওকত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আকবর</a:t>
            </a:r>
            <a:endParaRPr lang="en-US" sz="5400" dirty="0">
              <a:ln w="0"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4400" dirty="0" err="1">
                <a:ln w="0"/>
                <a:latin typeface="+mj-lt"/>
                <a:cs typeface="Times New Roman" panose="02020603050405020304" pitchFamily="18" charset="0"/>
              </a:rPr>
              <a:t>প্রধান</a:t>
            </a:r>
            <a:r>
              <a:rPr lang="en-US" sz="4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latin typeface="+mj-lt"/>
                <a:cs typeface="Times New Roman" panose="02020603050405020304" pitchFamily="18" charset="0"/>
              </a:rPr>
              <a:t>শিক্ষক</a:t>
            </a:r>
            <a:r>
              <a:rPr lang="en-US" sz="4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জাঙ্গালিয়া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সপ্রাবি</a:t>
            </a:r>
            <a:endParaRPr lang="en-US" sz="5400" dirty="0">
              <a:ln w="0"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দেলদুয়ার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n w="0"/>
                <a:latin typeface="+mj-lt"/>
                <a:cs typeface="Times New Roman" panose="02020603050405020304" pitchFamily="18" charset="0"/>
              </a:rPr>
              <a:t>টাঙ্গাইল</a:t>
            </a:r>
            <a:r>
              <a:rPr lang="en-US" sz="5400" dirty="0">
                <a:ln w="0"/>
                <a:latin typeface="+mj-lt"/>
                <a:cs typeface="Times New Roman" panose="02020603050405020304" pitchFamily="18" charset="0"/>
              </a:rPr>
              <a:t>।</a:t>
            </a:r>
            <a:endParaRPr lang="en-US" sz="4400" dirty="0">
              <a:ln w="0"/>
              <a:latin typeface="+mj-lt"/>
              <a:cs typeface="Times New Roman" panose="02020603050405020304" pitchFamily="18" charset="0"/>
            </a:endParaRPr>
          </a:p>
          <a:p>
            <a:endParaRPr lang="en-US" sz="1600" dirty="0">
              <a:latin typeface="Vladimir Script" panose="03050402040407070305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36E1D-71C7-4A65-BC8E-515858136D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7" t="-4776" r="12786" b="38507"/>
          <a:stretch/>
        </p:blipFill>
        <p:spPr>
          <a:xfrm>
            <a:off x="1644782" y="518159"/>
            <a:ext cx="4222617" cy="48739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1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58F153-975D-48EF-B269-D0CC42860A57}"/>
              </a:ext>
            </a:extLst>
          </p:cNvPr>
          <p:cNvSpPr txBox="1"/>
          <p:nvPr/>
        </p:nvSpPr>
        <p:spPr>
          <a:xfrm flipH="1">
            <a:off x="2508595" y="1499764"/>
            <a:ext cx="64068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তৃতীয়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  পরিচয়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৯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বাংলাদেশ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বাংলাদেশের নদী </a:t>
            </a:r>
          </a:p>
        </p:txBody>
      </p:sp>
    </p:spTree>
    <p:extLst>
      <p:ext uri="{BB962C8B-B14F-4D97-AF65-F5344CB8AC3E}">
        <p14:creationId xmlns:p14="http://schemas.microsoft.com/office/powerpoint/2010/main" val="9867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D994E9-A605-4690-BC72-6F679E64F89B}"/>
              </a:ext>
            </a:extLst>
          </p:cNvPr>
          <p:cNvSpPr txBox="1"/>
          <p:nvPr/>
        </p:nvSpPr>
        <p:spPr>
          <a:xfrm>
            <a:off x="727345" y="961287"/>
            <a:ext cx="110026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৮.৩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ভৌগলিক অবস্থার  বিবরন দিতে 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৮.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 প্রধান নদী,রাজধাণী,বিভাগীয় শহরগুলো দেখতে পারবে।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15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8.5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সম্পদ (কৃষিজ,বনজ,খনিজ,ও পানি ) সর্ম্পকে বর্ননা করতে পারবে।</a:t>
            </a:r>
            <a:endParaRPr lang="en-US" sz="3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0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51445D-8173-42A4-BFEC-FCC8FCC1C9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1487" r="9091" b="2672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5DA21F-C5C8-4377-90CB-A33771A60184}"/>
              </a:ext>
            </a:extLst>
          </p:cNvPr>
          <p:cNvSpPr txBox="1"/>
          <p:nvPr/>
        </p:nvSpPr>
        <p:spPr>
          <a:xfrm>
            <a:off x="3421206" y="1150938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latin typeface="+mj-lt"/>
                <a:ea typeface="+mj-ea"/>
                <a:cs typeface="+mj-cs"/>
              </a:rPr>
              <a:t>নদীর</a:t>
            </a:r>
            <a:r>
              <a:rPr lang="en-US" sz="4800" dirty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>
                <a:latin typeface="+mj-lt"/>
                <a:ea typeface="+mj-ea"/>
                <a:cs typeface="+mj-cs"/>
              </a:rPr>
              <a:t>মানচিত্র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839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B8C2A5-9D15-400F-8A7F-3F22D78160FD}"/>
              </a:ext>
            </a:extLst>
          </p:cNvPr>
          <p:cNvSpPr txBox="1"/>
          <p:nvPr/>
        </p:nvSpPr>
        <p:spPr>
          <a:xfrm>
            <a:off x="3021496" y="145775"/>
            <a:ext cx="4743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48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দেখি</a:t>
            </a:r>
            <a:endParaRPr lang="en-US" sz="4800" dirty="0" err="1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2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16986D-F919-41B9-A66A-E111A65E52D4}"/>
              </a:ext>
            </a:extLst>
          </p:cNvPr>
          <p:cNvSpPr txBox="1"/>
          <p:nvPr/>
        </p:nvSpPr>
        <p:spPr>
          <a:xfrm>
            <a:off x="2243137" y="2658025"/>
            <a:ext cx="7293187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পাঠ</a:t>
            </a:r>
            <a:r>
              <a:rPr lang="en-US" sz="54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শিরোনামঃ</a:t>
            </a:r>
            <a:r>
              <a:rPr lang="en-US" sz="54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বাংলাদেশের</a:t>
            </a:r>
            <a:r>
              <a:rPr lang="en-US" sz="54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নদী</a:t>
            </a:r>
            <a:r>
              <a:rPr lang="en-US" sz="5400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48074C-F09B-41E6-812E-1606AAC333D5}"/>
              </a:ext>
            </a:extLst>
          </p:cNvPr>
          <p:cNvSpPr txBox="1"/>
          <p:nvPr/>
        </p:nvSpPr>
        <p:spPr>
          <a:xfrm>
            <a:off x="4210671" y="528639"/>
            <a:ext cx="384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শেখানো কাজ</a:t>
            </a:r>
            <a:endParaRPr lang="en-US" sz="4400" dirty="0" err="1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F5D0BC-9304-4D0A-9412-CC6634826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687" y="910049"/>
            <a:ext cx="8461927" cy="47643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A8D763-E1D7-4E05-A9CA-797288458700}"/>
              </a:ext>
            </a:extLst>
          </p:cNvPr>
          <p:cNvSpPr txBox="1"/>
          <p:nvPr/>
        </p:nvSpPr>
        <p:spPr>
          <a:xfrm>
            <a:off x="4948444" y="5617264"/>
            <a:ext cx="3879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নদী</a:t>
            </a:r>
            <a:endParaRPr lang="en-US" sz="4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4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178</Words>
  <Application>Microsoft Office PowerPoint</Application>
  <PresentationFormat>Widescreen</PresentationFormat>
  <Paragraphs>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Vladimir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drezaul hassan</cp:lastModifiedBy>
  <cp:revision>99</cp:revision>
  <dcterms:created xsi:type="dcterms:W3CDTF">2020-01-26T06:48:11Z</dcterms:created>
  <dcterms:modified xsi:type="dcterms:W3CDTF">2020-11-25T11:12:14Z</dcterms:modified>
</cp:coreProperties>
</file>