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2" r:id="rId2"/>
    <p:sldId id="327" r:id="rId3"/>
    <p:sldId id="260" r:id="rId4"/>
    <p:sldId id="261" r:id="rId5"/>
    <p:sldId id="262" r:id="rId6"/>
    <p:sldId id="264" r:id="rId7"/>
    <p:sldId id="269" r:id="rId8"/>
    <p:sldId id="265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9T10:52:35.933" idx="1">
    <p:pos x="8291" y="141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AD6D-BF7E-473B-9CB5-9FE742CFE116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6A307-C6F5-4A2F-9668-F98962902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0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63513-8442-4917-97EA-A62CB1ED5F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43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A307-C6F5-4A2F-9668-F98962902D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8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A307-C6F5-4A2F-9668-F98962902D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4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8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4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493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04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4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3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5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9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0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7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2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1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3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3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6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D7B600-7706-47B8-BC00-B89349A1E1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01F3-57BD-4237-B8B6-01602087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82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6FF7206-61B9-44B9-B7FB-3DEBD8A5A546}"/>
              </a:ext>
            </a:extLst>
          </p:cNvPr>
          <p:cNvSpPr txBox="1"/>
          <p:nvPr/>
        </p:nvSpPr>
        <p:spPr>
          <a:xfrm>
            <a:off x="2057400" y="1036321"/>
            <a:ext cx="86868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/>
            <a:r>
              <a:rPr lang="en-US" sz="66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 descr="A picture containing text, person, office&#10;&#10;Description automatically generated">
            <a:extLst>
              <a:ext uri="{FF2B5EF4-FFF2-40B4-BE49-F238E27FC236}">
                <a16:creationId xmlns:a16="http://schemas.microsoft.com/office/drawing/2014/main" id="{512FC02A-ED0F-424B-B684-4CD7834CE6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724" y="1945004"/>
            <a:ext cx="4592956" cy="45929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2295" y="209112"/>
            <a:ext cx="4856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BEDF78-56F4-44B7-B5C5-DC3EE901E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804" y="1838324"/>
            <a:ext cx="380047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412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E5B01-62A2-4C3D-9D42-F70CCEFA9CAF}"/>
              </a:ext>
            </a:extLst>
          </p:cNvPr>
          <p:cNvSpPr txBox="1"/>
          <p:nvPr/>
        </p:nvSpPr>
        <p:spPr>
          <a:xfrm>
            <a:off x="5303520" y="1066801"/>
            <a:ext cx="578382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শিক্ষক</a:t>
            </a:r>
            <a:r>
              <a:rPr lang="en-US" sz="5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পরিচিতি</a:t>
            </a:r>
            <a:endParaRPr lang="en-US" sz="5400" dirty="0">
              <a:ln w="0"/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মোঃ</a:t>
            </a:r>
            <a:r>
              <a:rPr lang="en-US" sz="5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শওকত</a:t>
            </a:r>
            <a:r>
              <a:rPr lang="en-US" sz="5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আকবর</a:t>
            </a:r>
            <a:endParaRPr lang="en-US" sz="5400" dirty="0">
              <a:ln w="0"/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4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প্রধান</a:t>
            </a:r>
            <a:r>
              <a:rPr lang="en-US" sz="4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শিক্ষক</a:t>
            </a:r>
            <a:r>
              <a:rPr lang="en-US" sz="4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জাঙ্গালিয়া</a:t>
            </a:r>
            <a:r>
              <a:rPr lang="en-US" sz="5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সপ্রাবি</a:t>
            </a:r>
            <a:endParaRPr lang="en-US" sz="5400" dirty="0">
              <a:ln w="0"/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দেলদুয়ার</a:t>
            </a:r>
            <a:r>
              <a:rPr lang="en-US" sz="5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টাঙ্গাইল</a:t>
            </a:r>
            <a:r>
              <a:rPr lang="en-US" sz="5400" dirty="0">
                <a:ln w="0"/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।</a:t>
            </a:r>
            <a:endParaRPr lang="en-US" sz="4400" dirty="0">
              <a:ln w="0"/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ysClr val="windowText" lastClr="000000"/>
              </a:solidFill>
              <a:latin typeface="Vladimir Script" panose="03050402040407070305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36E1D-71C7-4A65-BC8E-515858136D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7" t="-4776" r="12786" b="38507"/>
          <a:stretch/>
        </p:blipFill>
        <p:spPr>
          <a:xfrm>
            <a:off x="1644782" y="518159"/>
            <a:ext cx="4222617" cy="48739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61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8153" y="1635464"/>
            <a:ext cx="71353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১৩</a:t>
            </a:r>
          </a:p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(অ ………ঔ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78143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973" y="1055557"/>
            <a:ext cx="100134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 স্পষ্ট ও শুদ্ধ উচ্চারণে পড়তে পারবে।</a:t>
            </a: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.১.1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সঠিক আকৃতিতে বাংলা বর্নমালা লিখতে পারবে 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0140" y="1482810"/>
            <a:ext cx="90173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_</a:t>
            </a:r>
          </a:p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(অ ………ঔ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31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4321" y="2486926"/>
            <a:ext cx="4665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স্বরবর্ণের স্বর পাঠ করব।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0206" y="712898"/>
            <a:ext cx="3153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পাঠ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1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" r="76006" b="68737"/>
          <a:stretch/>
        </p:blipFill>
        <p:spPr>
          <a:xfrm>
            <a:off x="434715" y="239843"/>
            <a:ext cx="2323475" cy="1768839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0" r="25737" b="68618"/>
          <a:stretch/>
        </p:blipFill>
        <p:spPr>
          <a:xfrm>
            <a:off x="6460763" y="247338"/>
            <a:ext cx="2373019" cy="1775525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0" r="51118" b="68472"/>
          <a:stretch/>
        </p:blipFill>
        <p:spPr>
          <a:xfrm>
            <a:off x="3531014" y="247338"/>
            <a:ext cx="2293496" cy="1783830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" t="67825" r="75484" b="1"/>
          <a:stretch/>
        </p:blipFill>
        <p:spPr>
          <a:xfrm>
            <a:off x="434715" y="4595192"/>
            <a:ext cx="2368446" cy="1820368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0" r="968" b="69001"/>
          <a:stretch/>
        </p:blipFill>
        <p:spPr>
          <a:xfrm>
            <a:off x="9470035" y="224852"/>
            <a:ext cx="2308485" cy="1753849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2" t="41786" r="68927" b="40992"/>
          <a:stretch/>
        </p:blipFill>
        <p:spPr>
          <a:xfrm>
            <a:off x="434715" y="2369679"/>
            <a:ext cx="2323475" cy="1864516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0" t="33839" r="38263" b="32705"/>
          <a:stretch/>
        </p:blipFill>
        <p:spPr>
          <a:xfrm>
            <a:off x="3486044" y="2369679"/>
            <a:ext cx="2383435" cy="1892849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64" t="33839" r="13226" b="32705"/>
          <a:stretch/>
        </p:blipFill>
        <p:spPr>
          <a:xfrm>
            <a:off x="6460763" y="2341346"/>
            <a:ext cx="2364698" cy="1892849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4" t="67825" r="50224" b="1"/>
          <a:stretch/>
        </p:blipFill>
        <p:spPr>
          <a:xfrm>
            <a:off x="3486044" y="4595192"/>
            <a:ext cx="2443397" cy="1820368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5" t="67825" r="24833" b="-1629"/>
          <a:stretch/>
        </p:blipFill>
        <p:spPr>
          <a:xfrm>
            <a:off x="6554872" y="4552678"/>
            <a:ext cx="2443391" cy="1912617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52" t="67825" b="-1629"/>
          <a:stretch/>
        </p:blipFill>
        <p:spPr>
          <a:xfrm>
            <a:off x="9419912" y="4502943"/>
            <a:ext cx="2408729" cy="1912617"/>
          </a:xfrm>
          <a:prstGeom prst="dodecagon">
            <a:avLst/>
          </a:prstGeom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1863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9391" y="532397"/>
            <a:ext cx="6622404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স্বরবর্ণ গুলো বোর্ডে লিখব</a:t>
            </a:r>
            <a:endParaRPr lang="en-US" sz="123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7726" y="1801047"/>
            <a:ext cx="10631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0918" y="1801046"/>
            <a:ext cx="8244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4192" y="1801047"/>
            <a:ext cx="6159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7606" y="1801068"/>
            <a:ext cx="8579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64775" y="3348916"/>
            <a:ext cx="7393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7023" y="3348917"/>
            <a:ext cx="1001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24685" y="3339949"/>
            <a:ext cx="8130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64775" y="4878851"/>
            <a:ext cx="9336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8379" y="4920635"/>
            <a:ext cx="1072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4685" y="4878852"/>
            <a:ext cx="8038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20056" y="4771108"/>
            <a:ext cx="8611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en-US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5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7" grpId="0"/>
      <p:bldP spid="19" grpId="0"/>
      <p:bldP spid="21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050" y="480881"/>
            <a:ext cx="108775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r>
              <a:rPr lang="bn-IN" sz="8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 লিখ।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476</TotalTime>
  <Words>101</Words>
  <Application>Microsoft Office PowerPoint</Application>
  <PresentationFormat>Widescreen</PresentationFormat>
  <Paragraphs>38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NikoshBAN</vt:lpstr>
      <vt:lpstr>Vladimir Script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drezaul hassan</cp:lastModifiedBy>
  <cp:revision>61</cp:revision>
  <dcterms:created xsi:type="dcterms:W3CDTF">2020-01-26T04:18:03Z</dcterms:created>
  <dcterms:modified xsi:type="dcterms:W3CDTF">2020-11-25T12:07:40Z</dcterms:modified>
</cp:coreProperties>
</file>