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24"/>
  </p:notesMasterIdLst>
  <p:sldIdLst>
    <p:sldId id="259" r:id="rId5"/>
    <p:sldId id="260" r:id="rId6"/>
    <p:sldId id="261" r:id="rId7"/>
    <p:sldId id="262" r:id="rId8"/>
    <p:sldId id="263" r:id="rId9"/>
    <p:sldId id="266" r:id="rId10"/>
    <p:sldId id="300" r:id="rId11"/>
    <p:sldId id="279" r:id="rId12"/>
    <p:sldId id="295" r:id="rId13"/>
    <p:sldId id="294" r:id="rId14"/>
    <p:sldId id="280" r:id="rId15"/>
    <p:sldId id="281" r:id="rId16"/>
    <p:sldId id="297" r:id="rId17"/>
    <p:sldId id="272" r:id="rId18"/>
    <p:sldId id="298" r:id="rId19"/>
    <p:sldId id="299" r:id="rId20"/>
    <p:sldId id="301" r:id="rId21"/>
    <p:sldId id="274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>
        <dgm:presLayoutVars>
          <dgm:bulletEnabled val="1"/>
        </dgm:presLayoutVars>
      </dgm:prSet>
      <dgm:spPr/>
    </dgm:pt>
  </dgm:ptLst>
  <dgm:cxnLst>
    <dgm:cxn modelId="{D6ED574B-68BF-4A93-889F-A8E01D09586E}" type="presOf" srcId="{F69A4352-5D4E-4F61-BDEC-D20D29071CF7}" destId="{B1719911-B45C-4C83-BEB1-325ED861F3E7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5AC73E91-41CD-4CE2-A979-EB306E0A72A5}" type="presOf" srcId="{C66C811C-503A-498A-86BB-FAF96157CB4B}" destId="{1C835FA4-FF52-431B-A620-92D10D042FE8}" srcOrd="0" destOrd="0" presId="urn:microsoft.com/office/officeart/2005/8/layout/hChevron3"/>
    <dgm:cxn modelId="{20BA78FF-8F6D-42D2-91C9-A127F944489A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rgbClr val="7030A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X="-6898" custLinFactNeighborY="-34739">
        <dgm:presLayoutVars>
          <dgm:bulletEnabled val="1"/>
        </dgm:presLayoutVars>
      </dgm:prSet>
      <dgm:spPr/>
    </dgm:pt>
  </dgm:ptLst>
  <dgm:cxnLst>
    <dgm:cxn modelId="{105CDF09-E1F1-45B5-A2E0-3C22621FB273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1E6E7AF1-D25C-4EF6-90F7-429041EBC79F}" type="presOf" srcId="{F69A4352-5D4E-4F61-BDEC-D20D29071CF7}" destId="{B1719911-B45C-4C83-BEB1-325ED861F3E7}" srcOrd="0" destOrd="0" presId="urn:microsoft.com/office/officeart/2005/8/layout/hChevron3"/>
    <dgm:cxn modelId="{FA16B204-A48F-4DD1-96F1-F4D75E43693F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rgbClr val="00B050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X="4247" custLinFactNeighborY="26838">
        <dgm:presLayoutVars>
          <dgm:bulletEnabled val="1"/>
        </dgm:presLayoutVars>
      </dgm:prSet>
      <dgm:spPr/>
    </dgm:pt>
  </dgm:ptLst>
  <dgm:cxnLst>
    <dgm:cxn modelId="{FB529070-F01A-40E8-AF9C-05DA8DC1B7AF}" type="presOf" srcId="{C66C811C-503A-498A-86BB-FAF96157CB4B}" destId="{1C835FA4-FF52-431B-A620-92D10D042FE8}" srcOrd="0" destOrd="0" presId="urn:microsoft.com/office/officeart/2005/8/layout/hChevron3"/>
    <dgm:cxn modelId="{0B665153-B9D4-4DB1-94ED-C29C7D0AD7A2}" type="presOf" srcId="{F69A4352-5D4E-4F61-BDEC-D20D29071CF7}" destId="{B1719911-B45C-4C83-BEB1-325ED861F3E7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CD1A80E0-2BFC-4890-BF78-F9340EA06272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chemeClr val="accent3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Y="-36860">
        <dgm:presLayoutVars>
          <dgm:bulletEnabled val="1"/>
        </dgm:presLayoutVars>
      </dgm:prSet>
      <dgm:spPr/>
    </dgm:pt>
  </dgm:ptLst>
  <dgm:cxnLst>
    <dgm:cxn modelId="{D4C7F735-AA3A-4C5B-91B2-5DBC9C7678BE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ED06D980-CF3C-4C8C-841A-922AF48CC822}" type="presOf" srcId="{F69A4352-5D4E-4F61-BDEC-D20D29071CF7}" destId="{B1719911-B45C-4C83-BEB1-325ED861F3E7}" srcOrd="0" destOrd="0" presId="urn:microsoft.com/office/officeart/2005/8/layout/hChevron3"/>
    <dgm:cxn modelId="{E3664AA9-125E-4525-B699-235DCAAE6909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chemeClr val="accent3">
            <a:lumMod val="60000"/>
            <a:lumOff val="40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>
        <dgm:presLayoutVars>
          <dgm:bulletEnabled val="1"/>
        </dgm:presLayoutVars>
      </dgm:prSet>
      <dgm:spPr/>
    </dgm:pt>
  </dgm:ptLst>
  <dgm:cxnLst>
    <dgm:cxn modelId="{F696971E-A103-48CF-A895-CF74352085D6}" type="presOf" srcId="{F69A4352-5D4E-4F61-BDEC-D20D29071CF7}" destId="{B1719911-B45C-4C83-BEB1-325ED861F3E7}" srcOrd="0" destOrd="0" presId="urn:microsoft.com/office/officeart/2005/8/layout/hChevron3"/>
    <dgm:cxn modelId="{0D1DDA54-1F75-4DAD-B60E-343AA97CCAD5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E41C5D20-E824-48CA-AECD-E9072EE38AD7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chemeClr val="accent3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Y="36860">
        <dgm:presLayoutVars>
          <dgm:bulletEnabled val="1"/>
        </dgm:presLayoutVars>
      </dgm:prSet>
      <dgm:spPr/>
    </dgm:pt>
  </dgm:ptLst>
  <dgm:cxnLst>
    <dgm:cxn modelId="{DCA13865-44CC-44C5-AA3C-B737C37D29AA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51FFC3E3-8FF7-4131-A246-3A92B91066DF}" type="presOf" srcId="{F69A4352-5D4E-4F61-BDEC-D20D29071CF7}" destId="{B1719911-B45C-4C83-BEB1-325ED861F3E7}" srcOrd="0" destOrd="0" presId="urn:microsoft.com/office/officeart/2005/8/layout/hChevron3"/>
    <dgm:cxn modelId="{58ED10A2-FFFF-4D98-9905-8E83024700D1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chemeClr val="tx2"/>
        </a:solidFill>
        <a:ln w="76200">
          <a:solidFill>
            <a:schemeClr val="accent2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Y="-100000" custLinFactNeighborX="-238" custLinFactNeighborY="-185748">
        <dgm:presLayoutVars>
          <dgm:bulletEnabled val="1"/>
        </dgm:presLayoutVars>
      </dgm:prSet>
      <dgm:spPr/>
    </dgm:pt>
  </dgm:ptLst>
  <dgm:cxnLst>
    <dgm:cxn modelId="{8924870B-D7C3-435F-9A5A-2AC74074F826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0F3361FC-AEE8-466C-BD5B-D7FD58275084}" type="presOf" srcId="{F69A4352-5D4E-4F61-BDEC-D20D29071CF7}" destId="{B1719911-B45C-4C83-BEB1-325ED861F3E7}" srcOrd="0" destOrd="0" presId="urn:microsoft.com/office/officeart/2005/8/layout/hChevron3"/>
    <dgm:cxn modelId="{F2BB78E4-D8F9-4F1A-965C-EC1D77AED0BA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X="238" custLinFactNeighborY="-10000">
        <dgm:presLayoutVars>
          <dgm:bulletEnabled val="1"/>
        </dgm:presLayoutVars>
      </dgm:prSet>
      <dgm:spPr/>
    </dgm:pt>
  </dgm:ptLst>
  <dgm:cxnLst>
    <dgm:cxn modelId="{7920D169-B902-4908-8AA7-E8603E3E56F5}" type="presOf" srcId="{C66C811C-503A-498A-86BB-FAF96157CB4B}" destId="{1C835FA4-FF52-431B-A620-92D10D042FE8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524DC2C4-9888-4804-AE51-ACD8762F034F}" type="presOf" srcId="{F69A4352-5D4E-4F61-BDEC-D20D29071CF7}" destId="{B1719911-B45C-4C83-BEB1-325ED861F3E7}" srcOrd="0" destOrd="0" presId="urn:microsoft.com/office/officeart/2005/8/layout/hChevron3"/>
    <dgm:cxn modelId="{D1E0BFA2-CA29-47A0-A460-6D90FF9ACAA9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/>
      <dgm:spPr>
        <a:solidFill>
          <a:schemeClr val="tx2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X="-3842">
        <dgm:presLayoutVars>
          <dgm:bulletEnabled val="1"/>
        </dgm:presLayoutVars>
      </dgm:prSet>
      <dgm:spPr/>
    </dgm:pt>
  </dgm:ptLst>
  <dgm:cxnLst>
    <dgm:cxn modelId="{7AA49726-9D34-49C3-8179-9A4296E99E83}" type="presOf" srcId="{F69A4352-5D4E-4F61-BDEC-D20D29071CF7}" destId="{B1719911-B45C-4C83-BEB1-325ED861F3E7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9D245EB8-F549-425A-A501-882C0AB6BDD1}" type="presOf" srcId="{C66C811C-503A-498A-86BB-FAF96157CB4B}" destId="{1C835FA4-FF52-431B-A620-92D10D042FE8}" srcOrd="0" destOrd="0" presId="urn:microsoft.com/office/officeart/2005/8/layout/hChevron3"/>
    <dgm:cxn modelId="{A3F45533-518B-49E6-98E0-C5D7A3804F69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9A4352-5D4E-4F61-BDEC-D20D29071CF7}" type="doc">
      <dgm:prSet loTypeId="urn:microsoft.com/office/officeart/2005/8/layout/hChevron3" loCatId="process" qsTypeId="urn:microsoft.com/office/officeart/2005/8/quickstyle/3d7" qsCatId="3D" csTypeId="urn:microsoft.com/office/officeart/2005/8/colors/accent5_4" csCatId="accent5" phldr="1"/>
      <dgm:spPr/>
    </dgm:pt>
    <dgm:pt modelId="{C66C811C-503A-498A-86BB-FAF96157CB4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 w="76200">
          <a:solidFill>
            <a:schemeClr val="bg2"/>
          </a:solidFill>
        </a:ln>
      </dgm:spPr>
      <dgm:t>
        <a:bodyPr/>
        <a:lstStyle/>
        <a:p>
          <a:endParaRPr lang="en-US" b="1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gm:t>
    </dgm:pt>
    <dgm:pt modelId="{A0CB1D28-B11D-4968-A90B-E633CE607D6D}" type="parTrans" cxnId="{9521DA54-69DF-4D43-98C4-5D745F02ABE8}">
      <dgm:prSet/>
      <dgm:spPr/>
      <dgm:t>
        <a:bodyPr/>
        <a:lstStyle/>
        <a:p>
          <a:endParaRPr lang="en-US"/>
        </a:p>
      </dgm:t>
    </dgm:pt>
    <dgm:pt modelId="{B5CD07E8-C927-48C4-BCCB-E65182B120C7}" type="sibTrans" cxnId="{9521DA54-69DF-4D43-98C4-5D745F02ABE8}">
      <dgm:prSet/>
      <dgm:spPr/>
      <dgm:t>
        <a:bodyPr/>
        <a:lstStyle/>
        <a:p>
          <a:endParaRPr lang="en-US"/>
        </a:p>
      </dgm:t>
    </dgm:pt>
    <dgm:pt modelId="{B1719911-B45C-4C83-BEB1-325ED861F3E7}" type="pres">
      <dgm:prSet presAssocID="{F69A4352-5D4E-4F61-BDEC-D20D29071CF7}" presName="Name0" presStyleCnt="0">
        <dgm:presLayoutVars>
          <dgm:dir/>
          <dgm:resizeHandles val="exact"/>
        </dgm:presLayoutVars>
      </dgm:prSet>
      <dgm:spPr/>
    </dgm:pt>
    <dgm:pt modelId="{1C835FA4-FF52-431B-A620-92D10D042FE8}" type="pres">
      <dgm:prSet presAssocID="{C66C811C-503A-498A-86BB-FAF96157CB4B}" presName="parTxOnly" presStyleLbl="node1" presStyleIdx="0" presStyleCnt="1" custScaleX="356318" custLinFactNeighborX="-238" custLinFactNeighborY="11111">
        <dgm:presLayoutVars>
          <dgm:bulletEnabled val="1"/>
        </dgm:presLayoutVars>
      </dgm:prSet>
      <dgm:spPr/>
    </dgm:pt>
  </dgm:ptLst>
  <dgm:cxnLst>
    <dgm:cxn modelId="{5CC1BA0D-AD1A-41E2-86C9-0C806ECA8398}" type="presOf" srcId="{F69A4352-5D4E-4F61-BDEC-D20D29071CF7}" destId="{B1719911-B45C-4C83-BEB1-325ED861F3E7}" srcOrd="0" destOrd="0" presId="urn:microsoft.com/office/officeart/2005/8/layout/hChevron3"/>
    <dgm:cxn modelId="{9521DA54-69DF-4D43-98C4-5D745F02ABE8}" srcId="{F69A4352-5D4E-4F61-BDEC-D20D29071CF7}" destId="{C66C811C-503A-498A-86BB-FAF96157CB4B}" srcOrd="0" destOrd="0" parTransId="{A0CB1D28-B11D-4968-A90B-E633CE607D6D}" sibTransId="{B5CD07E8-C927-48C4-BCCB-E65182B120C7}"/>
    <dgm:cxn modelId="{9E7EBBE7-E23D-40E5-BD0F-446BF7DCF68C}" type="presOf" srcId="{C66C811C-503A-498A-86BB-FAF96157CB4B}" destId="{1C835FA4-FF52-431B-A620-92D10D042FE8}" srcOrd="0" destOrd="0" presId="urn:microsoft.com/office/officeart/2005/8/layout/hChevron3"/>
    <dgm:cxn modelId="{400B670A-8C2F-4980-8DAF-FBAC8D78681B}" type="presParOf" srcId="{B1719911-B45C-4C83-BEB1-325ED861F3E7}" destId="{1C835FA4-FF52-431B-A620-92D10D042FE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527" y="254848"/>
          <a:ext cx="6772744" cy="760303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527" y="254848"/>
        <a:ext cx="6582668" cy="7603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0" y="0"/>
          <a:ext cx="7609825" cy="854273"/>
        </a:xfrm>
        <a:prstGeom prst="homePlate">
          <a:avLst/>
        </a:prstGeom>
        <a:solidFill>
          <a:srgbClr val="7030A0"/>
        </a:solidFill>
        <a:ln w="76200"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0" y="0"/>
        <a:ext cx="7396257" cy="854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10683" y="630439"/>
          <a:ext cx="7990316" cy="896987"/>
        </a:xfrm>
        <a:prstGeom prst="homePlate">
          <a:avLst/>
        </a:prstGeom>
        <a:solidFill>
          <a:srgbClr val="00B05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364" tIns="122682" rIns="61341" bIns="12268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10683" y="630439"/>
        <a:ext cx="7766069" cy="896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527" y="0"/>
          <a:ext cx="6772744" cy="760303"/>
        </a:xfrm>
        <a:prstGeom prst="homePlate">
          <a:avLst/>
        </a:prstGeom>
        <a:solidFill>
          <a:schemeClr val="accent3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527" y="0"/>
        <a:ext cx="6582668" cy="760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527" y="254848"/>
          <a:ext cx="6772744" cy="76030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527" y="254848"/>
        <a:ext cx="6582668" cy="760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731" y="0"/>
          <a:ext cx="7077137" cy="762000"/>
        </a:xfrm>
        <a:prstGeom prst="homePlate">
          <a:avLst/>
        </a:prstGeom>
        <a:solidFill>
          <a:schemeClr val="accent3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731" y="0"/>
        <a:ext cx="6886637" cy="76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" y="0"/>
          <a:ext cx="7381530" cy="762000"/>
        </a:xfrm>
        <a:prstGeom prst="homePlate">
          <a:avLst/>
        </a:prstGeom>
        <a:solidFill>
          <a:schemeClr val="tx2"/>
        </a:solidFill>
        <a:ln w="76200"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" y="0"/>
        <a:ext cx="7191030" cy="76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9356" y="0"/>
          <a:ext cx="7001039" cy="762000"/>
        </a:xfrm>
        <a:prstGeom prst="homePlat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9356" y="0"/>
        <a:ext cx="6810539" cy="76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0" y="0"/>
          <a:ext cx="7229333" cy="762000"/>
        </a:xfrm>
        <a:prstGeom prst="homePlate">
          <a:avLst/>
        </a:prstGeom>
        <a:solidFill>
          <a:schemeClr val="tx2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0" y="0"/>
        <a:ext cx="7038833" cy="76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5FA4-FF52-431B-A620-92D10D042FE8}">
      <dsp:nvSpPr>
        <dsp:cNvPr id="0" name=""/>
        <dsp:cNvSpPr/>
      </dsp:nvSpPr>
      <dsp:spPr>
        <a:xfrm>
          <a:off x="4" y="0"/>
          <a:ext cx="7305432" cy="685800"/>
        </a:xfrm>
        <a:prstGeom prst="homePlate">
          <a:avLst/>
        </a:prstGeom>
        <a:solidFill>
          <a:schemeClr val="accent2"/>
        </a:solidFill>
        <a:ln w="76200" cap="flat" cmpd="sng" algn="ctr">
          <a:solidFill>
            <a:schemeClr val="bg2"/>
          </a:solidFill>
          <a:prstDash val="solid"/>
        </a:ln>
        <a:effectLst/>
        <a:sp3d extrusionH="506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b="1" kern="1200" dirty="0">
            <a:solidFill>
              <a:schemeClr val="bg1"/>
            </a:solidFill>
            <a:latin typeface="NikoshLightBAN" pitchFamily="2" charset="0"/>
            <a:cs typeface="NikoshLightBAN" pitchFamily="2" charset="0"/>
          </a:endParaRPr>
        </a:p>
      </dsp:txBody>
      <dsp:txXfrm>
        <a:off x="4" y="0"/>
        <a:ext cx="7133982" cy="68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913C-D502-48ED-9C2D-7D7E77A9327B}" type="datetimeFigureOut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5905-2B7A-4701-A414-EB5BC0D80E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6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92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5905-2B7A-4701-A414-EB5BC0D80ED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38847"/>
            <a:ext cx="4176464" cy="147798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2631791"/>
            <a:ext cx="2448272" cy="1594418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600200"/>
            <a:ext cx="7992888" cy="4925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7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3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7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40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288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6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6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36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11/25/2020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11/25/2020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26" Type="http://schemas.openxmlformats.org/officeDocument/2006/relationships/diagramData" Target="../diagrams/data9.xml"/><Relationship Id="rId3" Type="http://schemas.openxmlformats.org/officeDocument/2006/relationships/image" Target="../media/image24.jpeg"/><Relationship Id="rId21" Type="http://schemas.openxmlformats.org/officeDocument/2006/relationships/diagramData" Target="../diagrams/data8.xml"/><Relationship Id="rId34" Type="http://schemas.openxmlformats.org/officeDocument/2006/relationships/diagramColors" Target="../diagrams/colors10.xml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33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29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24" Type="http://schemas.openxmlformats.org/officeDocument/2006/relationships/diagramColors" Target="../diagrams/colors8.xml"/><Relationship Id="rId32" Type="http://schemas.openxmlformats.org/officeDocument/2006/relationships/diagramLayout" Target="../diagrams/layout10.xml"/><Relationship Id="rId5" Type="http://schemas.openxmlformats.org/officeDocument/2006/relationships/image" Target="../media/image26.jpeg"/><Relationship Id="rId15" Type="http://schemas.microsoft.com/office/2007/relationships/diagramDrawing" Target="../diagrams/drawing6.xml"/><Relationship Id="rId23" Type="http://schemas.openxmlformats.org/officeDocument/2006/relationships/diagramQuickStyle" Target="../diagrams/quickStyle8.xml"/><Relationship Id="rId28" Type="http://schemas.openxmlformats.org/officeDocument/2006/relationships/diagramQuickStyle" Target="../diagrams/quickStyle9.xml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31" Type="http://schemas.openxmlformats.org/officeDocument/2006/relationships/diagramData" Target="../diagrams/data10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Relationship Id="rId22" Type="http://schemas.openxmlformats.org/officeDocument/2006/relationships/diagramLayout" Target="../diagrams/layout8.xml"/><Relationship Id="rId27" Type="http://schemas.openxmlformats.org/officeDocument/2006/relationships/diagramLayout" Target="../diagrams/layout9.xml"/><Relationship Id="rId30" Type="http://schemas.microsoft.com/office/2007/relationships/diagramDrawing" Target="../diagrams/drawing9.xml"/><Relationship Id="rId35" Type="http://schemas.microsoft.com/office/2007/relationships/diagramDrawing" Target="../diagrams/drawing10.xml"/><Relationship Id="rId8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9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21.jpeg"/><Relationship Id="rId10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12.jpe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4616376_1357232796.jpg"/>
          <p:cNvPicPr>
            <a:picLocks noChangeAspect="1"/>
          </p:cNvPicPr>
          <p:nvPr/>
        </p:nvPicPr>
        <p:blipFill>
          <a:blip r:embed="rId3" cstate="print"/>
          <a:srcRect l="1587" b="7500"/>
          <a:stretch>
            <a:fillRect/>
          </a:stretch>
        </p:blipFill>
        <p:spPr>
          <a:xfrm>
            <a:off x="0" y="76200"/>
            <a:ext cx="6324600" cy="6248400"/>
          </a:xfrm>
          <a:prstGeom prst="rect">
            <a:avLst/>
          </a:prstGeom>
        </p:spPr>
      </p:pic>
      <p:pic>
        <p:nvPicPr>
          <p:cNvPr id="3" name="Picture 2" descr="images (20).jpg"/>
          <p:cNvPicPr>
            <a:picLocks noChangeAspect="1"/>
          </p:cNvPicPr>
          <p:nvPr/>
        </p:nvPicPr>
        <p:blipFill>
          <a:blip r:embed="rId4" cstate="print"/>
          <a:srcRect l="3751" b="14153"/>
          <a:stretch>
            <a:fillRect/>
          </a:stretch>
        </p:blipFill>
        <p:spPr>
          <a:xfrm>
            <a:off x="6237605" y="5043083"/>
            <a:ext cx="2906395" cy="15863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 rot="231246">
            <a:off x="-73108" y="1049918"/>
            <a:ext cx="4074325" cy="1249385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p3d extrusionH="57150">
              <a:bevelT w="69850" h="69850" prst="divot"/>
            </a:sp3d>
          </a:bodyPr>
          <a:lstStyle/>
          <a:p>
            <a:r>
              <a:rPr lang="bn-BD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GB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-circles-mobile-wallpaper-240x3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33261">
            <a:off x="444582" y="2283561"/>
            <a:ext cx="3668076" cy="1529596"/>
          </a:xfrm>
          <a:prstGeom prst="rect">
            <a:avLst/>
          </a:prstGeom>
        </p:spPr>
      </p:pic>
      <p:pic>
        <p:nvPicPr>
          <p:cNvPr id="6" name="Picture 5" descr="Flights2Go-iPhone-animated_imagelar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52400"/>
            <a:ext cx="2895600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43C85-BF41-494F-A51F-CC458A5A3431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954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9736dt31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30717" y="2669118"/>
            <a:ext cx="2751667" cy="229023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rameenphone Internet Mod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35736"/>
            <a:ext cx="2859926" cy="15788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81600"/>
            <a:ext cx="2385926" cy="1676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1" name="Diagram 10"/>
          <p:cNvGraphicFramePr/>
          <p:nvPr/>
        </p:nvGraphicFramePr>
        <p:xfrm>
          <a:off x="1828800" y="1371600"/>
          <a:ext cx="7086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981200" y="1676400"/>
          <a:ext cx="7391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Rectangle 13"/>
          <p:cNvSpPr/>
          <p:nvPr/>
        </p:nvSpPr>
        <p:spPr>
          <a:xfrm>
            <a:off x="2713061" y="1676400"/>
            <a:ext cx="6202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মডেমের মাধ্যামে ইন্টারনেট সংযোগ দেওয়া হয়।</a:t>
            </a:r>
            <a:endParaRPr lang="en-U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85800" y="0"/>
            <a:ext cx="7772400" cy="1219200"/>
          </a:xfrm>
          <a:prstGeom prst="horizontalScroll">
            <a:avLst/>
          </a:prstGeom>
          <a:solidFill>
            <a:schemeClr val="accent2"/>
          </a:solidFill>
          <a:ln w="76200">
            <a:solidFill>
              <a:schemeClr val="bg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বিভিন্ন অংশের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676400" y="5334000"/>
          <a:ext cx="7010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524000" y="3276600"/>
          <a:ext cx="7239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1905000" y="5638800"/>
          <a:ext cx="7315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676400" y="3581400"/>
          <a:ext cx="7620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8" name="Rectangle 17"/>
          <p:cNvSpPr/>
          <p:nvPr/>
        </p:nvSpPr>
        <p:spPr>
          <a:xfrm>
            <a:off x="2855441" y="3541693"/>
            <a:ext cx="53094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পেইনড্রাইভের মাধ্যমে বিভিন্ন রকম তথ্য দেওয়া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নেওয়া করা যায়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1534" y="5663625"/>
            <a:ext cx="4147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স্ক্যানার মাধ্যমে তথ্য গ্রহন করে।</a:t>
            </a:r>
            <a:endParaRPr lang="en-U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15797C-FFB4-4ED8-97B0-117971A7AC78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4" grpId="0"/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3" grpId="0">
        <p:bldAsOne/>
      </p:bldGraphic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gi14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381000" y="0"/>
            <a:ext cx="8229600" cy="1219200"/>
          </a:xfrm>
          <a:prstGeom prst="horizontalScroll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ইনপুট ডিভাইসগুলোর নাম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3438525" cy="1552575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images (2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7850" y="1762125"/>
            <a:ext cx="3028950" cy="1514475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scan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3429000"/>
            <a:ext cx="4319588" cy="2362200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3497759"/>
            <a:ext cx="1752600" cy="7694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কি-বোর্ড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497759"/>
            <a:ext cx="1295400" cy="7694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859959"/>
            <a:ext cx="1676400" cy="7694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gi14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28600" y="-76200"/>
            <a:ext cx="8534400" cy="1219200"/>
          </a:xfrm>
          <a:prstGeom prst="horizontalScroll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আউটপুট ডিভাইসগুলোর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নাম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-1-Computer-Speaker-LA-3008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754" y="3352800"/>
            <a:ext cx="2738846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9-Inch-LCD-Monitor-Computer-Monitor-1918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4201" y="1143000"/>
            <a:ext cx="3191799" cy="2528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rin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3052" y="3200400"/>
            <a:ext cx="2828548" cy="2728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581399" y="3787914"/>
            <a:ext cx="136017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42494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199" y="6066711"/>
            <a:ext cx="129540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61310">
            <a:off x="6653144" y="4984205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আমার সোনার বাংলা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67403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/>
          </a:p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533400" y="381000"/>
            <a:ext cx="8077200" cy="1828800"/>
          </a:xfrm>
          <a:prstGeom prst="ribbon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পাঠের সাথে সংযোগ স্থাপন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9600" y="2514600"/>
            <a:ext cx="7239000" cy="3810000"/>
          </a:xfrm>
          <a:prstGeom prst="wedgeRoundRectCallou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 বই এর 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‌‌‌‌‌‌‌‌‍‍আমাদের জীবনের তথ্য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নীরবে পড়।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owersglitterW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90271" y="1612713"/>
            <a:ext cx="4608536" cy="3872323"/>
            <a:chOff x="1310753" y="220059"/>
            <a:chExt cx="5350488" cy="4374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2426307" y="810983"/>
              <a:ext cx="2654035" cy="24962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দল গঠন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 rot="7430168">
              <a:off x="1887835" y="3294784"/>
              <a:ext cx="1572599" cy="1026464"/>
            </a:xfrm>
            <a:prstGeom prst="lef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961498" y="1413522"/>
              <a:ext cx="1699743" cy="990720"/>
            </a:xfrm>
            <a:prstGeom prst="lef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2614890">
              <a:off x="1310753" y="220059"/>
              <a:ext cx="1694666" cy="935895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2675703">
            <a:off x="2440538" y="1594220"/>
            <a:ext cx="1091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3018" y="2795786"/>
            <a:ext cx="1207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8151082">
            <a:off x="2894024" y="4593194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6ADFB-6F22-4778-8E5C-F89F8967BF23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543800" cy="120032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১। কম্পিউটারের যে কোন ৩টি অংশের নাম লিখ ?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(প্রিন্টার দল)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89074"/>
            <a:ext cx="7620000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২। কম্পিউটারের আউটপুট ডিভাইসগুলোর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নাম লিখ ?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(মনিটর দল)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19600"/>
            <a:ext cx="7543800" cy="120032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৩। কম্পিউটারের ইনপুট ডিভাইসগুলোর নাম লিখ ?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(স্পিকার দল)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7553B-534E-4307-BD83-99150E9AACC4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03013_stock-photo-red-poinsettia-borders-with-old-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1676400"/>
            <a:ext cx="6705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মনিটর, মাউস, সিপিইউ।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962870"/>
            <a:ext cx="6705600" cy="92333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মনিটর, প্রিন্টার, স্পিকার।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191000"/>
            <a:ext cx="67056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৩। মাউস, কী-বোর্ড, স্ক্যানার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231642"/>
            <a:ext cx="342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ইনপুট </a:t>
            </a:r>
          </a:p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আউটপুট ইনপুট আউটপুট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8069"/>
            <a:ext cx="853440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পাশের সাথে ডান পাশের মিল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692" y="2438400"/>
            <a:ext cx="1649652" cy="635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r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921726" cy="889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5334000"/>
            <a:ext cx="1036410" cy="763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 (2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267200"/>
            <a:ext cx="645771" cy="838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590800" y="1676400"/>
            <a:ext cx="2895600" cy="121920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67000" y="4343400"/>
            <a:ext cx="2819400" cy="137160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3733800"/>
            <a:ext cx="2971800" cy="167640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1828800"/>
            <a:ext cx="2667000" cy="99060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9-Inch-LCD-Monitor-Computer-Monitor-1918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219200" y="1295400"/>
            <a:ext cx="1282701" cy="10162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cision 12"/>
          <p:cNvSpPr/>
          <p:nvPr/>
        </p:nvSpPr>
        <p:spPr>
          <a:xfrm>
            <a:off x="2362200" y="914400"/>
            <a:ext cx="4648200" cy="1219200"/>
          </a:xfrm>
          <a:prstGeom prst="flowChartDecision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71208"/>
            <a:ext cx="8458200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কম্পিউটারের যে কোন ৩টি অংশের কাজ লিখ 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93Ba0030910-553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1" name="Smiley Face 10"/>
          <p:cNvSpPr/>
          <p:nvPr/>
        </p:nvSpPr>
        <p:spPr>
          <a:xfrm>
            <a:off x="762000" y="762000"/>
            <a:ext cx="3505200" cy="3276600"/>
          </a:xfrm>
          <a:prstGeom prst="smileyFace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95600" y="76200"/>
            <a:ext cx="3352800" cy="1371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5257800" y="1600200"/>
            <a:ext cx="3657600" cy="4648200"/>
          </a:xfrm>
          <a:prstGeom prst="beve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শ্রেণীঃ পঞ্চম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(1</a:t>
            </a:r>
            <a:r>
              <a:rPr lang="bn-BD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মপর্ব)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eerful_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587752" y="3959353"/>
            <a:ext cx="3962400" cy="158496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152400" y="1600200"/>
            <a:ext cx="3810000" cy="4648200"/>
          </a:xfrm>
          <a:prstGeom prst="beve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057400"/>
            <a:ext cx="3048000" cy="37240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মোস্তফা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েতুড়া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সরকারী প্রাথমিক বিদ্যালয়।</a:t>
            </a: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বিরল- দিনাজপুর।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34072-36E0-4E3B-BCA5-9B6D1A23A35A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292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419100" y="2209800"/>
            <a:ext cx="8305800" cy="3581400"/>
          </a:xfrm>
          <a:prstGeom prst="triangle">
            <a:avLst>
              <a:gd name="adj" fmla="val 50344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ভিডিও প্রর্দশন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B55D7-C797-447D-8612-743E8AEF0445}"/>
              </a:ext>
            </a:extLst>
          </p:cNvPr>
          <p:cNvSpPr txBox="1"/>
          <p:nvPr/>
        </p:nvSpPr>
        <p:spPr>
          <a:xfrm>
            <a:off x="1066800" y="762000"/>
            <a:ext cx="658391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         https://www.youtube.com/watch?v=vZqvPuVc42c&amp;t=63s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066800" y="2667000"/>
            <a:ext cx="6629400" cy="39624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জীবনে তথ্য</a:t>
            </a:r>
            <a:endParaRPr lang="en-US" sz="6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066800" y="228600"/>
            <a:ext cx="6934200" cy="2286000"/>
          </a:xfrm>
          <a:prstGeom prst="downArrow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2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AEFCA-10BE-47AC-A33A-D7CF17AFFDE4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2286000" y="152400"/>
            <a:ext cx="3810000" cy="2133600"/>
          </a:xfrm>
          <a:prstGeom prst="flowChartMagneticTape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lay 4"/>
          <p:cNvSpPr/>
          <p:nvPr/>
        </p:nvSpPr>
        <p:spPr>
          <a:xfrm>
            <a:off x="533400" y="2590800"/>
            <a:ext cx="7848600" cy="990600"/>
          </a:xfrm>
          <a:prstGeom prst="flowChartDelay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উপাত্ত ও তথ্যের মধ্যে সম্পর্ক জানবে।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533400" y="5181600"/>
            <a:ext cx="7924800" cy="1219200"/>
          </a:xfrm>
          <a:prstGeom prst="flowChartDelay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কম্পিউটার কী ও তা কী কাজে ব্যবহার করা হয়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 জানবে।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lay 6"/>
          <p:cNvSpPr/>
          <p:nvPr/>
        </p:nvSpPr>
        <p:spPr>
          <a:xfrm>
            <a:off x="533400" y="3886200"/>
            <a:ext cx="7924800" cy="990600"/>
          </a:xfrm>
          <a:prstGeom prst="flowChartDelay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কীভাবে তথ্য উৎপন্ন হয় তা জানবে।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E3F38-7CE4-4281-BE84-910D9251420E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-1-Computer-Speaker-LA-3008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648200"/>
            <a:ext cx="2667000" cy="2000250"/>
          </a:xfrm>
          <a:prstGeom prst="rect">
            <a:avLst/>
          </a:prstGeom>
        </p:spPr>
      </p:pic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953000"/>
            <a:ext cx="3011424" cy="1447800"/>
          </a:xfrm>
          <a:prstGeom prst="rect">
            <a:avLst/>
          </a:prstGeom>
        </p:spPr>
      </p:pic>
      <p:pic>
        <p:nvPicPr>
          <p:cNvPr id="13" name="Picture 12" descr="images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724400"/>
            <a:ext cx="1752600" cy="2609850"/>
          </a:xfrm>
          <a:prstGeom prst="rect">
            <a:avLst/>
          </a:prstGeom>
        </p:spPr>
      </p:pic>
      <p:pic>
        <p:nvPicPr>
          <p:cNvPr id="14" name="Picture 13" descr="prin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020104"/>
            <a:ext cx="1905000" cy="1837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28600"/>
            <a:ext cx="1828800" cy="92333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"/>
            <a:ext cx="1947969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কি-বোর্ড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95870"/>
            <a:ext cx="1600200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295870"/>
            <a:ext cx="1828800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95870"/>
            <a:ext cx="1905000" cy="9233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28600"/>
            <a:ext cx="1905000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love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47800"/>
            <a:ext cx="2057400" cy="5181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6" name="Picture 25" descr="images (2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5019675"/>
            <a:ext cx="2495550" cy="1838325"/>
          </a:xfrm>
          <a:prstGeom prst="rect">
            <a:avLst/>
          </a:prstGeom>
        </p:spPr>
      </p:pic>
      <p:pic>
        <p:nvPicPr>
          <p:cNvPr id="22" name="Picture 21" descr="ordinateur-de-bureau-compaq-ecran-20-jeudi1.jpg"/>
          <p:cNvPicPr>
            <a:picLocks noChangeAspect="1"/>
          </p:cNvPicPr>
          <p:nvPr/>
        </p:nvPicPr>
        <p:blipFill>
          <a:blip r:embed="rId9" cstate="print"/>
          <a:srcRect l="7000" t="9723" r="34000" b="18056"/>
          <a:stretch>
            <a:fillRect/>
          </a:stretch>
        </p:blipFill>
        <p:spPr>
          <a:xfrm>
            <a:off x="3124200" y="4724400"/>
            <a:ext cx="2593731" cy="2286000"/>
          </a:xfrm>
          <a:prstGeom prst="rect">
            <a:avLst/>
          </a:prstGeom>
        </p:spPr>
      </p:pic>
      <p:pic>
        <p:nvPicPr>
          <p:cNvPr id="20" name="Picture 19" descr="12935351523X20-4M5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3200" y="4800600"/>
            <a:ext cx="4495800" cy="1905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Horizontal Scroll 8"/>
          <p:cNvSpPr/>
          <p:nvPr/>
        </p:nvSpPr>
        <p:spPr>
          <a:xfrm>
            <a:off x="0" y="-76200"/>
            <a:ext cx="9144000" cy="1600200"/>
          </a:xfrm>
          <a:prstGeom prst="horizontalScroll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কম্পিউটারের বিভিন্ন অংশের নাম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A91DA0-9B28-4DC2-998B-1B01FA414658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7438E-6 L -0.01667 0.376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731E-6 L -0.00851 -0.388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3.3765E-6 L -0.03333 -0.412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1878E-6 L 0.00417 0.398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-1.13784E-6 L -0.08958 -0.398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2766E-6 L 0.0125 0.376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1.13784E-6 L -0.05417 -0.410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0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51E-6 L 0.01666 0.387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2766E-6 L -0.00416 0.376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86309E-7 L -0.0125 -0.367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2766E-6 L 0.01025 0.365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83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59E-6 L -0.00625 -0.371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pack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263604"/>
            <a:ext cx="9143999" cy="1107996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কম্পিউটারের বিভিন্ন অংশের বল।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257675"/>
            <a:ext cx="826564" cy="61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2770" y="6096000"/>
            <a:ext cx="123303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কি-বোর্ড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691825"/>
            <a:ext cx="1295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1219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9737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724400"/>
            <a:ext cx="1219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6019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2057400"/>
            <a:ext cx="2095500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</p:txBody>
      </p:sp>
      <p:sp>
        <p:nvSpPr>
          <p:cNvPr id="2" name="Horizontal Scroll 1"/>
          <p:cNvSpPr/>
          <p:nvPr/>
        </p:nvSpPr>
        <p:spPr>
          <a:xfrm>
            <a:off x="762000" y="76200"/>
            <a:ext cx="7772400" cy="1219200"/>
          </a:xfrm>
          <a:prstGeom prst="horizontalScroll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বিভিন্ন অংশের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191000"/>
            <a:ext cx="1752600" cy="2609850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/>
        </p:nvGraphicFramePr>
        <p:xfrm>
          <a:off x="2438400" y="2133600"/>
          <a:ext cx="67818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/>
          <p:cNvSpPr/>
          <p:nvPr/>
        </p:nvSpPr>
        <p:spPr>
          <a:xfrm>
            <a:off x="3276600" y="2463225"/>
            <a:ext cx="52982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মাধ্যমে ফলাফল দেখা যায়</a:t>
            </a:r>
            <a:endParaRPr lang="en-US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219200" y="4724400"/>
          <a:ext cx="8001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Rectangle 21"/>
          <p:cNvSpPr/>
          <p:nvPr/>
        </p:nvSpPr>
        <p:spPr>
          <a:xfrm>
            <a:off x="2057400" y="5410200"/>
            <a:ext cx="6858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2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সি,পি,ইউতে সব তথ্য জমা রাখে এবং প্রয়োজনে</a:t>
            </a:r>
            <a:r>
              <a:rPr lang="en-US" sz="2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en-US" sz="2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2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28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computer-monitor-vector_34-54080.jpg"/>
          <p:cNvPicPr>
            <a:picLocks noChangeAspect="1"/>
          </p:cNvPicPr>
          <p:nvPr/>
        </p:nvPicPr>
        <p:blipFill>
          <a:blip r:embed="rId15" cstate="print"/>
          <a:srcRect l="5285" t="11839" r="5074" b="17125"/>
          <a:stretch>
            <a:fillRect/>
          </a:stretch>
        </p:blipFill>
        <p:spPr>
          <a:xfrm>
            <a:off x="0" y="1447800"/>
            <a:ext cx="3048000" cy="2667000"/>
          </a:xfrm>
          <a:prstGeom prst="rect">
            <a:avLst/>
          </a:prstGeom>
        </p:spPr>
      </p:pic>
      <p:pic>
        <p:nvPicPr>
          <p:cNvPr id="15" name="Picture 14" descr="tumblr_mgg2xyzNvf1rjdnouo1_r4_40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00" y="1524000"/>
            <a:ext cx="2819400" cy="2057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929C09-4840-42EB-BEE6-452C71F21DF1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Graphic spid="19" grpId="0">
        <p:bldAsOne/>
      </p:bldGraphic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34290"/>
            <a:ext cx="9144000" cy="67403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2" name="Picture 1" descr="images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478" y="1447800"/>
            <a:ext cx="2646922" cy="1019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rin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457" y="2667000"/>
            <a:ext cx="1958943" cy="1889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2362200" y="1549400"/>
          <a:ext cx="67818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362200" y="3132161"/>
          <a:ext cx="67818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609600" y="152400"/>
            <a:ext cx="7772400" cy="1219200"/>
          </a:xfrm>
          <a:prstGeom prst="horizontalScroll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বিভিন্ন অংশের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24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1450" y="4732361"/>
            <a:ext cx="2495550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Diagram group"/>
          <p:cNvGrpSpPr/>
          <p:nvPr/>
        </p:nvGrpSpPr>
        <p:grpSpPr>
          <a:xfrm>
            <a:off x="2295056" y="5257800"/>
            <a:ext cx="6705600" cy="760303"/>
            <a:chOff x="4" y="304800"/>
            <a:chExt cx="6772744" cy="76030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6" name="Group 15"/>
            <p:cNvGrpSpPr/>
            <p:nvPr/>
          </p:nvGrpSpPr>
          <p:grpSpPr>
            <a:xfrm>
              <a:off x="4" y="304800"/>
              <a:ext cx="6772744" cy="760303"/>
              <a:chOff x="4" y="304800"/>
              <a:chExt cx="6772744" cy="760303"/>
            </a:xfrm>
          </p:grpSpPr>
          <p:sp>
            <p:nvSpPr>
              <p:cNvPr id="17" name="Pentagon 16"/>
              <p:cNvSpPr/>
              <p:nvPr/>
            </p:nvSpPr>
            <p:spPr>
              <a:xfrm>
                <a:off x="4" y="304800"/>
                <a:ext cx="6772744" cy="760303"/>
              </a:xfrm>
              <a:prstGeom prst="homePlate">
                <a:avLst/>
              </a:prstGeom>
              <a:solidFill>
                <a:schemeClr val="tx2"/>
              </a:solidFill>
              <a:ln w="76200">
                <a:solidFill>
                  <a:srgbClr val="00B05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4" y="304800"/>
                <a:ext cx="6582665" cy="760303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08026" tIns="104013" rIns="52007" bIns="10401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900" b="1" kern="1200" dirty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2295056" y="5484703"/>
            <a:ext cx="6772744" cy="760303"/>
            <a:chOff x="4" y="304800"/>
            <a:chExt cx="6772744" cy="76030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20" name="Group 19"/>
            <p:cNvGrpSpPr/>
            <p:nvPr/>
          </p:nvGrpSpPr>
          <p:grpSpPr>
            <a:xfrm>
              <a:off x="4" y="304800"/>
              <a:ext cx="6772744" cy="760303"/>
              <a:chOff x="4" y="304800"/>
              <a:chExt cx="6772744" cy="760303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4" y="304800"/>
                <a:ext cx="6772744" cy="760303"/>
              </a:xfrm>
              <a:prstGeom prst="homePlate">
                <a:avLst/>
              </a:prstGeom>
              <a:ln w="76200">
                <a:solidFill>
                  <a:srgbClr val="FFC00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Pentagon 4"/>
              <p:cNvSpPr/>
              <p:nvPr/>
            </p:nvSpPr>
            <p:spPr>
              <a:xfrm>
                <a:off x="4" y="304800"/>
                <a:ext cx="6582665" cy="760303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08026" tIns="104013" rIns="52007" bIns="10401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900" b="1" kern="1200" dirty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3697772" y="5560903"/>
            <a:ext cx="4464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spc="0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মাউস এর মাধ্যমে তথ্য গ্রহন করে।</a:t>
            </a:r>
            <a:endParaRPr lang="en-US" sz="3200" b="1" cap="all" spc="0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Diagram group"/>
          <p:cNvGrpSpPr/>
          <p:nvPr/>
        </p:nvGrpSpPr>
        <p:grpSpPr>
          <a:xfrm>
            <a:off x="2362200" y="1828800"/>
            <a:ext cx="6772744" cy="760303"/>
            <a:chOff x="4" y="304800"/>
            <a:chExt cx="6772744" cy="76030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24" name="Group 23"/>
            <p:cNvGrpSpPr/>
            <p:nvPr/>
          </p:nvGrpSpPr>
          <p:grpSpPr>
            <a:xfrm>
              <a:off x="4" y="304800"/>
              <a:ext cx="6772744" cy="760303"/>
              <a:chOff x="4" y="304800"/>
              <a:chExt cx="6772744" cy="760303"/>
            </a:xfrm>
          </p:grpSpPr>
          <p:sp>
            <p:nvSpPr>
              <p:cNvPr id="25" name="Pentagon 24"/>
              <p:cNvSpPr/>
              <p:nvPr/>
            </p:nvSpPr>
            <p:spPr>
              <a:xfrm>
                <a:off x="4" y="304800"/>
                <a:ext cx="6772744" cy="760303"/>
              </a:xfrm>
              <a:prstGeom prst="homePlate">
                <a:avLst/>
              </a:prstGeom>
              <a:ln w="76200">
                <a:solidFill>
                  <a:srgbClr val="00B05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6" name="Pentagon 4"/>
              <p:cNvSpPr/>
              <p:nvPr/>
            </p:nvSpPr>
            <p:spPr>
              <a:xfrm>
                <a:off x="4" y="304800"/>
                <a:ext cx="6582665" cy="760303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08026" tIns="104013" rIns="52007" bIns="10401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900" b="1" kern="1200" dirty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185229" y="1929825"/>
            <a:ext cx="4992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কি-বোর্ড এর মাধ্যমে তথ্য গ্রহন করে।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Diagram group"/>
          <p:cNvGrpSpPr/>
          <p:nvPr/>
        </p:nvGrpSpPr>
        <p:grpSpPr>
          <a:xfrm>
            <a:off x="2371256" y="3581400"/>
            <a:ext cx="6772744" cy="760303"/>
            <a:chOff x="4" y="304800"/>
            <a:chExt cx="6772744" cy="76030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2" name="Group 31"/>
            <p:cNvGrpSpPr/>
            <p:nvPr/>
          </p:nvGrpSpPr>
          <p:grpSpPr>
            <a:xfrm>
              <a:off x="4" y="304800"/>
              <a:ext cx="6772744" cy="760303"/>
              <a:chOff x="4" y="304800"/>
              <a:chExt cx="6772744" cy="760303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4" y="304800"/>
                <a:ext cx="6772744" cy="760303"/>
              </a:xfrm>
              <a:prstGeom prst="homePlate">
                <a:avLst/>
              </a:prstGeom>
              <a:ln w="76200">
                <a:solidFill>
                  <a:srgbClr val="00B050"/>
                </a:solidFill>
              </a:ln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4" name="Pentagon 4"/>
              <p:cNvSpPr/>
              <p:nvPr/>
            </p:nvSpPr>
            <p:spPr>
              <a:xfrm>
                <a:off x="4" y="304800"/>
                <a:ext cx="6582665" cy="760303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08026" tIns="104013" rIns="52007" bIns="10401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900" b="1" kern="1200" dirty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3129956" y="3581400"/>
            <a:ext cx="5376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প্রিন্টারের মাধ্যমে ফলাফল বের করে দেয়।</a:t>
            </a:r>
            <a:endParaRPr lang="en-U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586622">
            <a:off x="761003" y="3936134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bn-BD" dirty="0">
                <a:latin typeface="NikoshBAN" pitchFamily="2" charset="0"/>
                <a:cs typeface="NikoshBAN" pitchFamily="2" charset="0"/>
              </a:rPr>
              <a:t>আমার সোনার বাংলা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D1F253-6A03-4DC5-A8F2-45DA5562B3E9}"/>
              </a:ext>
            </a:extLst>
          </p:cNvPr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14" grpId="0"/>
      <p:bldP spid="7" grpId="0"/>
      <p:bldP spid="11" grpId="0"/>
      <p:bldP spid="3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102701232">
  <a:themeElements>
    <a:clrScheme name="Custom 6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579A4"/>
      </a:accent1>
      <a:accent2>
        <a:srgbClr val="1188EA"/>
      </a:accent2>
      <a:accent3>
        <a:srgbClr val="B9EA11"/>
      </a:accent3>
      <a:accent4>
        <a:srgbClr val="81A445"/>
      </a:accent4>
      <a:accent5>
        <a:srgbClr val="0A4780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DEDA93-CE9C-4CD3-A402-2FAE2750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TS102701232</Template>
  <TotalTime>1743</TotalTime>
  <Words>350</Words>
  <Application>Microsoft Office PowerPoint</Application>
  <PresentationFormat>On-screen Show (4:3)</PresentationFormat>
  <Paragraphs>417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NikoshBAN</vt:lpstr>
      <vt:lpstr>NikoshLightBAN</vt:lpstr>
      <vt:lpstr>Perpetua</vt:lpstr>
      <vt:lpstr>Wingdings 2</vt:lpstr>
      <vt:lpstr>TS102701232</vt:lpstr>
      <vt:lpstr>Trek</vt:lpstr>
      <vt:lpstr>Equity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</dc:title>
  <dc:creator>PTI</dc:creator>
  <cp:lastModifiedBy>DPE</cp:lastModifiedBy>
  <cp:revision>198</cp:revision>
  <dcterms:created xsi:type="dcterms:W3CDTF">2012-10-10T10:52:20Z</dcterms:created>
  <dcterms:modified xsi:type="dcterms:W3CDTF">2020-11-24T18:34:49Z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TC027012329991</vt:lpwstr>
  </property>
</Properties>
</file>