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1" r:id="rId5"/>
    <p:sldId id="263" r:id="rId6"/>
    <p:sldId id="264" r:id="rId7"/>
    <p:sldId id="273" r:id="rId8"/>
    <p:sldId id="27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6" r:id="rId17"/>
    <p:sldId id="275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arrow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arrow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arrow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arrow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arrow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arrow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arrow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arrow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arrow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arrow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>
    <p:wedge/>
    <p:sndAc>
      <p:stSnd>
        <p:snd r:embed="rId1" name="arrow.wav" builtIn="1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wedge/>
    <p:sndAc>
      <p:stSnd>
        <p:snd r:embed="rId13" name="arrow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82000" cy="2011362"/>
          </a:xfrm>
          <a:solidFill>
            <a:srgbClr val="C00000"/>
          </a:solidFill>
        </p:spPr>
        <p:txBody>
          <a:bodyPr>
            <a:noAutofit/>
          </a:bodyPr>
          <a:lstStyle/>
          <a:p>
            <a:pPr algn="ctr"/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pring_tulips_wallpaper_flowers_nature_wallpaper_1647.jpg"/>
          <p:cNvPicPr>
            <a:picLocks noChangeAspect="1"/>
          </p:cNvPicPr>
          <p:nvPr/>
        </p:nvPicPr>
        <p:blipFill>
          <a:blip r:embed="rId3">
            <a:lum bright="30000"/>
          </a:blip>
          <a:stretch>
            <a:fillRect/>
          </a:stretch>
        </p:blipFill>
        <p:spPr>
          <a:xfrm>
            <a:off x="838200" y="2438400"/>
            <a:ext cx="7467600" cy="3581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edge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638800"/>
            <a:ext cx="8534400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সবার আগে কুসুম বাগে</a:t>
            </a:r>
            <a:endParaRPr lang="en-US" sz="48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4bccaebc19645ea3ea38f8b1d552d50a-06_1359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533400"/>
            <a:ext cx="8001000" cy="50292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</p:cSld>
  <p:clrMapOvr>
    <a:masterClrMapping/>
  </p:clrMapOvr>
  <p:transition>
    <p:wedge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5715000"/>
            <a:ext cx="8534400" cy="76944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উঠব আমি ডাকি!</a:t>
            </a:r>
            <a:endParaRPr lang="en-US" sz="44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5d93ffe68279ecd8bc2e5afb576c746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609600"/>
            <a:ext cx="6858000" cy="4648200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  <p:transition>
    <p:wedge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715000"/>
            <a:ext cx="8534400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সূয্যি মামা জাগার আগে</a:t>
            </a:r>
            <a:endParaRPr lang="en-US" sz="4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81000"/>
            <a:ext cx="8115300" cy="5257800"/>
          </a:xfrm>
          <a:prstGeom prst="rect">
            <a:avLst/>
          </a:prstGeom>
          <a:ln>
            <a:solidFill>
              <a:srgbClr val="FF0000"/>
            </a:solidFill>
          </a:ln>
          <a:effectLst>
            <a:softEdge rad="317500"/>
          </a:effectLst>
        </p:spPr>
      </p:pic>
    </p:spTree>
  </p:cSld>
  <p:clrMapOvr>
    <a:masterClrMapping/>
  </p:clrMapOvr>
  <p:transition>
    <p:wedge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715000"/>
            <a:ext cx="8534400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উঠব আমি জেগে</a:t>
            </a:r>
            <a:endParaRPr lang="en-US" sz="48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maxresdefaul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57200"/>
            <a:ext cx="8229600" cy="5029200"/>
          </a:xfrm>
          <a:prstGeom prst="rect">
            <a:avLst/>
          </a:prstGeom>
          <a:ln>
            <a:solidFill>
              <a:srgbClr val="FF0000"/>
            </a:solidFill>
            <a:prstDash val="dash"/>
          </a:ln>
        </p:spPr>
      </p:pic>
    </p:spTree>
  </p:cSld>
  <p:clrMapOvr>
    <a:masterClrMapping/>
  </p:clrMapOvr>
  <p:transition>
    <p:wedge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715000"/>
            <a:ext cx="8534400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হয়নি সকাল,ঘুমো এখন,</a:t>
            </a:r>
            <a:endParaRPr lang="en-US" sz="4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609600"/>
            <a:ext cx="8115300" cy="5105400"/>
          </a:xfrm>
          <a:prstGeom prst="rect">
            <a:avLst/>
          </a:prstGeom>
        </p:spPr>
      </p:pic>
    </p:spTree>
  </p:cSld>
  <p:clrMapOvr>
    <a:masterClrMapping/>
  </p:clrMapOvr>
  <p:transition>
    <p:wedge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562600"/>
            <a:ext cx="8534400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 বলবেন রেগে।</a:t>
            </a:r>
            <a:endParaRPr lang="en-US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o-ANGRY-MOTHER-57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533400"/>
            <a:ext cx="8001000" cy="4876800"/>
          </a:xfrm>
          <a:prstGeom prst="rect">
            <a:avLst/>
          </a:prstGeom>
          <a:ln>
            <a:solidFill>
              <a:srgbClr val="FF0000"/>
            </a:solidFill>
            <a:prstDash val="lgDashDot"/>
          </a:ln>
        </p:spPr>
      </p:pic>
      <p:sp>
        <p:nvSpPr>
          <p:cNvPr id="22530" name="AutoShape 2" descr="data:image/png;base64,iVBORw0KGgoAAAANSUhEUgAAASwAAACWCAYAAABkW7XSAAAEYklEQVR4Xu3UAQkAAAwCwdm/9HI83BLIOdw5AgQIRAQWySkmAQIEzmB5AgIEMgIGK1OVoAQIGCw/QIBARsBgZaoSlAABg+UHCBDICBisTFWCEiBgsPwAAQIZAYOVqUpQAgQMlh8gQCAjYLAyVQlKgIDB8gMECGQEDFamKkEJEDBYfoAAgYyAwcpUJSgBAgbLDxAgkBEwWJmqBCVAwGD5AQIEMgIGK1OVoAQIGCw/QIBARsBgZaoSlAABg+UHCBDICBisTFWCEiBgsPwAAQIZAYOVqUpQAgQMlh8gQCAjYLAyVQlKgIDB8gMECGQEDFamKkEJEDBYfoAAgYyAwcpUJSgBAgbLDxAgkBEwWJmqBCVAwGD5AQIEMgIGK1OVoAQIGCw/QIBARsBgZaoSlAABg+UHCBDICBisTFWCEiBgsPwAAQIZAYOVqUpQAgQMlh8gQCAjYLAyVQlKgIDB8gMECGQEDFamKkEJEDBYfoAAgYyAwcpUJSgBAgbLDxAgkBEwWJmqBCVAwGD5AQIEMgIGK1OVoAQIGCw/QIBARsBgZaoSlAABg+UHCBDICBisTFWCEiBgsPwAAQIZAYOVqUpQAgQMlh8gQCAjYLAyVQlKgIDB8gMECGQEDFamKkEJEDBYfoAAgYyAwcpUJSgBAgbLDxAgkBEwWJmqBCVAwGD5AQIEMgIGK1OVoAQIGCw/QIBARsBgZaoSlAABg+UHCBDICBisTFWCEiBgsPwAAQIZAYOVqUpQAgQMlh8gQCAjYLAyVQlKgIDB8gMECGQEDFamKkEJEDBYfoAAgYyAwcpUJSgBAgbLDxAgkBEwWJmqBCVAwGD5AQIEMgIGK1OVoAQIGCw/QIBARsBgZaoSlAABg+UHCBDICBisTFWCEiBgsPwAAQIZAYOVqUpQAgQMlh8gQCAjYLAyVQlKgIDB8gMECGQEDFamKkEJEDBYfoAAgYyAwcpUJSgBAgbLDxAgkBEwWJmqBCVAwGD5AQIEMgIGK1OVoAQIGCw/QIBARsBgZaoSlAABg+UHCBDICBisTFWCEiBgsPwAAQIZAYOVqUpQAgQMlh8gQCAjYLAyVQlKgIDB8gMECGQEDFamKkEJEDBYfoAAgYyAwcpUJSgBAgbLDxAgkBEwWJmqBCVAwGD5AQIEMgIGK1OVoAQIGCw/QIBARsBgZaoSlAABg+UHCBDICBisTFWCEiBgsPwAAQIZAYOVqUpQAgQMlh8gQCAjYLAyVQlKgIDB8gMECGQEDFamKkEJEDBYfoAAgYyAwcpUJSgBAgbLDxAgkBEwWJmqBCVAwGD5AQIEMgIGK1OVoAQIGCw/QIBARsBgZaoSlAABg+UHCBDICBisTFWCEiBgsPwAAQIZAYOVqUpQAgQMlh8gQCAjYLAyVQlKgIDB8gMECGQEDFamKkEJEDBYfoAAgYyAwcpUJSgBAgbLDxAgkBEwWJmqBCVAwGD5AQIEMgIGK1OVoAQIGCw/QIBARsBgZaoSlACBB1YxAJfjJb2j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wedge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8229600" cy="590931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আমি হব সকাল বেলার পাখি</a:t>
            </a:r>
          </a:p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সবার আগে কুসুম বাগে </a:t>
            </a:r>
          </a:p>
          <a:p>
            <a:pPr algn="ctr"/>
            <a:r>
              <a:rPr lang="bn-BD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উঠব আমি ডাকি!</a:t>
            </a:r>
          </a:p>
          <a:p>
            <a:pPr algn="ctr"/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সূয্যি মামা জাগার আগে </a:t>
            </a:r>
          </a:p>
          <a:p>
            <a:pPr algn="ctr"/>
            <a:r>
              <a:rPr lang="bn-BD" sz="54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উঠব আমি জেগে,</a:t>
            </a:r>
          </a:p>
          <a:p>
            <a:pPr algn="ctr"/>
            <a:r>
              <a:rPr lang="bn-BD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হয়নি সকাল,ঘুমো এখন,</a:t>
            </a:r>
          </a:p>
          <a:p>
            <a:pPr algn="ctr"/>
            <a:r>
              <a:rPr lang="bn-BD" sz="54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মা বলবেন রেগে।</a:t>
            </a:r>
          </a:p>
        </p:txBody>
      </p:sp>
    </p:spTree>
  </p:cSld>
  <p:clrMapOvr>
    <a:masterClrMapping/>
  </p:clrMapOvr>
  <p:transition>
    <p:wedge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229600" cy="1569660"/>
          </a:xfrm>
          <a:prstGeom prst="rect">
            <a:avLst/>
          </a:prstGeom>
          <a:ln>
            <a:solidFill>
              <a:srgbClr val="FF0000"/>
            </a:solidFill>
            <a:prstDash val="sysDot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মূল্যায়ন:</a:t>
            </a:r>
            <a:endParaRPr lang="en-US" sz="9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962400"/>
            <a:ext cx="5943600" cy="193899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১.কে সকাল বেলার পাখি হতে চায়?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২.মা রাগ করে কি বলবেন?</a:t>
            </a: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          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53200" y="4114800"/>
            <a:ext cx="358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১.খোকা।</a:t>
            </a:r>
          </a:p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২.ঘুমোও এখন।</a:t>
            </a:r>
            <a:endParaRPr lang="en-US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2286000"/>
            <a:ext cx="8229600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প্রশ্নগুলোর উত্তর দাও। </a:t>
            </a:r>
            <a:endParaRPr lang="en-US" sz="6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229600" cy="22159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3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3d705415c6b820ec814dc7bf4d45942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3124200"/>
            <a:ext cx="4800600" cy="3124200"/>
          </a:xfrm>
          <a:prstGeom prst="rect">
            <a:avLst/>
          </a:prstGeom>
          <a:ln w="76200">
            <a:solidFill>
              <a:srgbClr val="FF0000"/>
            </a:solidFill>
            <a:prstDash val="dashDot"/>
          </a:ln>
        </p:spPr>
      </p:pic>
    </p:spTree>
  </p:cSld>
  <p:clrMapOvr>
    <a:masterClrMapping/>
  </p:clrMapOvr>
  <p:transition>
    <p:wedge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229600" cy="36156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  <a:p>
            <a:pPr algn="ctr"/>
            <a:r>
              <a:rPr lang="bn-BD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আয়েশাতুত তহুরা</a:t>
            </a:r>
          </a:p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চাঁদবা-একতারপুর সরকারী  প্রাথমিক বিদ্যালয়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12954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200400"/>
            <a:ext cx="8229600" cy="156966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rgbClr val="C00000"/>
            </a:solidFill>
            <a:prstDash val="lgDashDot"/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 শিরোনাম:আমি হব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8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পাঠ্যাংশ:আমি হব............রেগে ।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381000"/>
            <a:ext cx="8534400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শ্রেণি:দ্বিতীয়</a:t>
            </a:r>
          </a:p>
          <a:p>
            <a:pPr algn="ctr"/>
            <a:r>
              <a:rPr lang="bn-BD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বিষয়:বাংলা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04800"/>
            <a:ext cx="8534400" cy="186204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115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শিখনফল:</a:t>
            </a:r>
            <a:endParaRPr lang="en-US" sz="115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514600"/>
            <a:ext cx="8534400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২.২.১.কবিতা শুনে বুঝতে পারবে।</a:t>
            </a:r>
          </a:p>
          <a:p>
            <a:r>
              <a:rPr lang="bn-B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২.১.২.কবিতা আবৃত্তি করতে পারবে।</a:t>
            </a:r>
          </a:p>
          <a:p>
            <a:r>
              <a:rPr lang="bn-B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২.২.২.কবিতার প্রশ্নের উত্তর দিতে পারবে।</a:t>
            </a:r>
            <a:endParaRPr lang="en-US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1371600"/>
            <a:ext cx="5181600" cy="286232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আমি হব           </a:t>
            </a:r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কাজী নজরুল ইসলাম</a:t>
            </a:r>
            <a:endParaRPr lang="en-US" sz="6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6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"/>
            <a:ext cx="8534400" cy="101566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কবি পরিচিতি</a:t>
            </a:r>
            <a:endParaRPr lang="en-US" sz="60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nazrul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1219200"/>
            <a:ext cx="2819400" cy="2514600"/>
          </a:xfrm>
          <a:prstGeom prst="rect">
            <a:avLst/>
          </a:prstGeom>
          <a:solidFill>
            <a:schemeClr val="tx1"/>
          </a:solidFill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304800" y="3886200"/>
            <a:ext cx="8534400" cy="25545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কাজী নজরুল ইসলাম ২৪ শে মে ১৮৯৯ সালে ভারতের </a:t>
            </a: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পশ্চিমবঙ্গের বর্ধমান জেলার চুরুলিয়া গ্রামে জন্মগ্রহণ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করেন।তিনি আমাদের জাতীয় কবি।তিনি ছোটদের জন্য </a:t>
            </a:r>
            <a:r>
              <a:rPr lang="bn-BD" sz="32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অনেক গান, কবিতা রচনা করেছেন।অগ্নিবীণা,বিষের বাঁশি,ঝিঙে ফুল তার উল্লেখযোগ্য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রচনা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২৯ শে আগষ্ট  ১৯৭৬ সালে তিনি ঢাকায় মৃত্যুবরণ করেন। 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62000"/>
            <a:ext cx="8305800" cy="830997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rgbClr val="FF0000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এসো কিছু নতুন শব্দের সঙ্গে পরিচিত হই।</a:t>
            </a:r>
            <a:endParaRPr lang="en-US" sz="4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209800"/>
            <a:ext cx="1905000" cy="369331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কুসুম-</a:t>
            </a:r>
          </a:p>
          <a:p>
            <a:endParaRPr lang="bn-BD" sz="7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বাগ-</a:t>
            </a:r>
          </a:p>
          <a:p>
            <a:endParaRPr lang="en-US" sz="5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2286000"/>
            <a:ext cx="4191000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ফুল</a:t>
            </a:r>
            <a:endParaRPr lang="en-US" sz="6000" dirty="0" smtClean="0">
              <a:solidFill>
                <a:schemeClr val="accent5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4267200"/>
            <a:ext cx="4191000" cy="92333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বাগান</a:t>
            </a:r>
            <a:endParaRPr lang="en-US" sz="5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Cute-little-charming-girl-in-gard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3962400"/>
            <a:ext cx="2438400" cy="190500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1" name="Picture 10" descr="3d705415c6b820ec814dc7bf4d45942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3600" y="2133600"/>
            <a:ext cx="2438400" cy="1828800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  <p:transition>
    <p:wedge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2438400"/>
            <a:ext cx="1981200" cy="110799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সূয্যি-</a:t>
            </a:r>
            <a:endParaRPr lang="en-US" sz="6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19800" y="2286000"/>
            <a:ext cx="2286000" cy="110799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সূর্য</a:t>
            </a:r>
            <a:endParaRPr lang="en-US" sz="6600" dirty="0" smtClean="0">
              <a:solidFill>
                <a:schemeClr val="accent3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FOREIGN2015123013390002731153227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1524000"/>
            <a:ext cx="3352800" cy="2514600"/>
          </a:xfrm>
          <a:prstGeom prst="rect">
            <a:avLst/>
          </a:prstGeom>
          <a:solidFill>
            <a:srgbClr val="FF0000"/>
          </a:solidFill>
          <a:ln>
            <a:solidFill>
              <a:schemeClr val="tx2"/>
            </a:solidFill>
            <a:prstDash val="lgDashDot"/>
          </a:ln>
        </p:spPr>
      </p:pic>
    </p:spTree>
  </p:cSld>
  <p:clrMapOvr>
    <a:masterClrMapping/>
  </p:clrMapOvr>
  <p:transition>
    <p:wedge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943600"/>
            <a:ext cx="8534400" cy="76944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আমি হব সকাল বেলার পাখি</a:t>
            </a:r>
            <a:endParaRPr lang="en-US" sz="44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yucatan-jay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533400"/>
            <a:ext cx="8077200" cy="51816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</p:cSld>
  <p:clrMapOvr>
    <a:masterClrMapping/>
  </p:clrMapOvr>
  <p:transition>
    <p:wedge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691</TotalTime>
  <Words>192</Words>
  <Application>Microsoft Office PowerPoint</Application>
  <PresentationFormat>On-screen Show (4:3)</PresentationFormat>
  <Paragraphs>46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Aspect</vt:lpstr>
      <vt:lpstr>স্বাগতম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HP</dc:creator>
  <cp:lastModifiedBy>Jaber</cp:lastModifiedBy>
  <cp:revision>79</cp:revision>
  <dcterms:created xsi:type="dcterms:W3CDTF">2006-08-16T00:00:00Z</dcterms:created>
  <dcterms:modified xsi:type="dcterms:W3CDTF">2020-11-25T17:44:50Z</dcterms:modified>
</cp:coreProperties>
</file>