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5" r:id="rId3"/>
    <p:sldId id="259" r:id="rId4"/>
    <p:sldId id="261" r:id="rId5"/>
    <p:sldId id="263" r:id="rId6"/>
    <p:sldId id="264" r:id="rId7"/>
    <p:sldId id="271" r:id="rId8"/>
    <p:sldId id="272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BC2"/>
    <a:srgbClr val="4455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B1D7-2279-4EF3-BDDD-9E0B35E5B1C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41F6-FA53-48C8-BCC3-88C09F779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22A16D1-1D57-4096-8DCC-DC1CAC9AFF2C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367F82-9CEA-4AC6-8F97-EFDD6B208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DF12AC-82D1-4949-9651-752A954DE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2E96763-7195-4EFB-A3AE-2A03DA544E28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697BF11-E6B9-47BA-82C6-F921662BB8B8}"/>
              </a:ext>
            </a:extLst>
          </p:cNvPr>
          <p:cNvGrpSpPr/>
          <p:nvPr/>
        </p:nvGrpSpPr>
        <p:grpSpPr>
          <a:xfrm>
            <a:off x="320998" y="301306"/>
            <a:ext cx="11644744" cy="6241154"/>
            <a:chOff x="1895342" y="386366"/>
            <a:chExt cx="8487542" cy="61356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744EA2-35D1-4BAB-8EF8-0E802AB0B944}"/>
                </a:ext>
              </a:extLst>
            </p:cNvPr>
            <p:cNvSpPr/>
            <p:nvPr/>
          </p:nvSpPr>
          <p:spPr>
            <a:xfrm>
              <a:off x="3315587" y="684110"/>
              <a:ext cx="5209410" cy="4600289"/>
            </a:xfrm>
            <a:prstGeom prst="ellipse">
              <a:avLst/>
            </a:prstGeom>
            <a:solidFill>
              <a:schemeClr val="accent6"/>
            </a:solidFill>
            <a:ln w="149225">
              <a:solidFill>
                <a:srgbClr val="E21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4A9AEC-A650-41AC-8095-FBEE628B3665}"/>
                </a:ext>
              </a:extLst>
            </p:cNvPr>
            <p:cNvSpPr/>
            <p:nvPr/>
          </p:nvSpPr>
          <p:spPr>
            <a:xfrm>
              <a:off x="4553562" y="3283961"/>
              <a:ext cx="2971995" cy="1862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  <a:sp3d extrusionH="184150">
                <a:bevelT w="0" h="0" prst="riblet"/>
                <a:extrusionClr>
                  <a:schemeClr val="tx1">
                    <a:lumMod val="95000"/>
                    <a:lumOff val="5000"/>
                  </a:schemeClr>
                </a:extrusionClr>
              </a:sp3d>
            </a:bodyPr>
            <a:lstStyle/>
            <a:p>
              <a:r>
                <a:rPr lang="en-US" sz="115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3000" dirty="0">
                <a:solidFill>
                  <a:srgbClr val="00B05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028F77-3C36-4CC7-AD91-B53E83D2FEC0}"/>
                </a:ext>
              </a:extLst>
            </p:cNvPr>
            <p:cNvSpPr txBox="1"/>
            <p:nvPr/>
          </p:nvSpPr>
          <p:spPr>
            <a:xfrm>
              <a:off x="3529008" y="1402101"/>
              <a:ext cx="4396202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2" descr="Яндекс - Фотки - Green Leaf Corner Border - (1280x956) Png Clipart ...">
              <a:extLst>
                <a:ext uri="{FF2B5EF4-FFF2-40B4-BE49-F238E27FC236}">
                  <a16:creationId xmlns:a16="http://schemas.microsoft.com/office/drawing/2014/main" id="{A80FEA5A-A62A-4333-AE49-FA0D52F6C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3" y="3320216"/>
              <a:ext cx="4286881" cy="3201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Яндекс - Фотки - Green Leaf Corner Border - (1280x956) Png Clipart ...">
              <a:extLst>
                <a:ext uri="{FF2B5EF4-FFF2-40B4-BE49-F238E27FC236}">
                  <a16:creationId xmlns:a16="http://schemas.microsoft.com/office/drawing/2014/main" id="{A0C07B57-2014-4A7E-994B-581B61562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95342" y="3180843"/>
              <a:ext cx="3910579" cy="334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6FF1F03-A2EA-48CD-919D-3A41CE87CA01}"/>
                </a:ext>
              </a:extLst>
            </p:cNvPr>
            <p:cNvSpPr/>
            <p:nvPr/>
          </p:nvSpPr>
          <p:spPr>
            <a:xfrm>
              <a:off x="1968319" y="386366"/>
              <a:ext cx="8255358" cy="6135670"/>
            </a:xfrm>
            <a:prstGeom prst="frame">
              <a:avLst>
                <a:gd name="adj1" fmla="val 2845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64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C343BD6-0045-46E3-BFE5-A6BDD4CA93BE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7020A2-29D4-456D-A1D2-F4473F910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CEF0715-7766-4922-8092-9F3E77F2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8528621D-A128-452C-8500-3C3E5B784A43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4503" y="269364"/>
            <a:ext cx="11716833" cy="64008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99" y="4536144"/>
            <a:ext cx="2278572" cy="150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77" y="454405"/>
            <a:ext cx="3188694" cy="2837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1" y="4851029"/>
            <a:ext cx="1984616" cy="1411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3" y="4574098"/>
            <a:ext cx="2745156" cy="16889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952303" y="5596663"/>
            <a:ext cx="428851" cy="89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90744" y="5596663"/>
            <a:ext cx="428851" cy="89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602697" y="5596663"/>
            <a:ext cx="428851" cy="89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166949" y="3519625"/>
            <a:ext cx="2" cy="78923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6" y="4536146"/>
            <a:ext cx="2284106" cy="141826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60892" y="746676"/>
            <a:ext cx="357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খাদ্যশৃঙ্খল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23" name="Rectangle 22"/>
          <p:cNvSpPr/>
          <p:nvPr/>
        </p:nvSpPr>
        <p:spPr>
          <a:xfrm>
            <a:off x="854113" y="2006513"/>
            <a:ext cx="689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প্রাণিতে শক্তি প্রবাহের</a:t>
            </a:r>
            <a:r>
              <a:rPr lang="en-US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ধারাবাহিক প্রক্রিয়াকে খাদ্যশৃঙ্খল বলে।</a:t>
            </a:r>
            <a:endParaRPr lang="en-US" sz="45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163" y="372578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ঘাস</a:t>
            </a:r>
            <a:endParaRPr lang="en-US" sz="3600" b="1" spc="50" dirty="0">
              <a:ln w="1143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7663" y="376252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ঘাসফড়িং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1763" y="372578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0063" y="376252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সাপ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2163" y="368632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ঈগল</a:t>
            </a:r>
            <a:endParaRPr lang="en-US" sz="36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8309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1550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7933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355413" y="3914917"/>
            <a:ext cx="60960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CBA8FD5-80E0-49CF-9A74-FCE8A7F14C9F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0D4421-FDA5-49A2-A6DD-B31DD1F2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92C2434-473E-4282-BD12-F636E0E4F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51" name="Frame 50">
              <a:extLst>
                <a:ext uri="{FF2B5EF4-FFF2-40B4-BE49-F238E27FC236}">
                  <a16:creationId xmlns:a16="http://schemas.microsoft.com/office/drawing/2014/main" id="{9F6D0803-17F1-4E26-A0E0-ED05020231D4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09182" y="150126"/>
            <a:ext cx="11873552" cy="65798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439" y="3124204"/>
            <a:ext cx="3786083" cy="345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332" y="3920460"/>
            <a:ext cx="2504961" cy="154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429" y="2674233"/>
            <a:ext cx="1996308" cy="126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1625421"/>
            <a:ext cx="1371600" cy="90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645" y="50622"/>
            <a:ext cx="1424370" cy="12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600" y="280698"/>
            <a:ext cx="2380953" cy="122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920" y="5492160"/>
            <a:ext cx="18407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8626" y="640217"/>
            <a:ext cx="2203315" cy="22531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602123" y="5136386"/>
            <a:ext cx="275800" cy="655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722996" y="2427032"/>
            <a:ext cx="2530840" cy="20769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689729" y="1044399"/>
            <a:ext cx="2456949" cy="4721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291942" y="2105937"/>
            <a:ext cx="947282" cy="20850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05" y="4044018"/>
            <a:ext cx="1013821" cy="127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26" y="1902725"/>
            <a:ext cx="2002901" cy="192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36" y="3703191"/>
            <a:ext cx="2103997" cy="191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5715000" y="5029200"/>
            <a:ext cx="1600200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295975" y="1951821"/>
            <a:ext cx="3048000" cy="16001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743200" y="5059344"/>
            <a:ext cx="8243248" cy="9485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505202" y="3962400"/>
            <a:ext cx="342161" cy="204546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</p:cNvCxnSpPr>
          <p:nvPr/>
        </p:nvCxnSpPr>
        <p:spPr>
          <a:xfrm flipH="1" flipV="1">
            <a:off x="2880167" y="1357407"/>
            <a:ext cx="443416" cy="131682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0063" y="2416501"/>
            <a:ext cx="3062291" cy="76020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695700" y="1257300"/>
            <a:ext cx="6858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62200" y="91440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ঈগল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6100" y="529878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কাঠবিড়ালি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51771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ঘাসফড়িং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0" y="51771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খরগোস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91160" y="126545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432365"/>
            <a:ext cx="7237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33528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পতঙ্গভোজী পাখি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190500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380553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561" y="2945151"/>
            <a:ext cx="1289987" cy="917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Straight Arrow Connector 37"/>
          <p:cNvCxnSpPr/>
          <p:nvPr/>
        </p:nvCxnSpPr>
        <p:spPr>
          <a:xfrm rot="16200000" flipV="1">
            <a:off x="3924300" y="1104900"/>
            <a:ext cx="609600" cy="53340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3521373" y="2650827"/>
            <a:ext cx="653454" cy="53340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05400" y="350520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V="1">
            <a:off x="4724400" y="4038600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4114800" y="2667001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3352800" y="1371600"/>
            <a:ext cx="838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019802" y="3011236"/>
            <a:ext cx="1350407" cy="14083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191000" y="990600"/>
            <a:ext cx="3124200" cy="1685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0780" y="5596832"/>
            <a:ext cx="357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8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830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29D7F48-7A33-48C9-B0A5-4891C6DB489B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1EE6985-B442-4B0A-96F9-DE6D0EBCA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2A0BD0C-A674-44E1-837C-11883006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49" name="Frame 48">
              <a:extLst>
                <a:ext uri="{FF2B5EF4-FFF2-40B4-BE49-F238E27FC236}">
                  <a16:creationId xmlns:a16="http://schemas.microsoft.com/office/drawing/2014/main" id="{25C324A6-41F0-46BB-BC94-4569DFF096BD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68488" y="313897"/>
            <a:ext cx="11423176" cy="6225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520" y="738229"/>
            <a:ext cx="357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8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7" name="Rectangle 6"/>
          <p:cNvSpPr/>
          <p:nvPr/>
        </p:nvSpPr>
        <p:spPr>
          <a:xfrm>
            <a:off x="857784" y="1746195"/>
            <a:ext cx="1051602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5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একাধিক খাদ্য শৃঙ্খল একত্রে মিলে যে জাল তৈরি করে</a:t>
            </a:r>
            <a:r>
              <a:rPr lang="en-US" sz="35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খাদ্যজাল বলে ।</a:t>
            </a:r>
            <a:endParaRPr lang="en-US" sz="35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3034" y="4713691"/>
            <a:ext cx="9143999" cy="646331"/>
            <a:chOff x="1675171" y="3253145"/>
            <a:chExt cx="9143999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1675171" y="3253145"/>
              <a:ext cx="16001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8770" y="3253145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ঘাসফড়িং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3218" y="3253145"/>
              <a:ext cx="914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ব্যাঙ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37218" y="3253145"/>
              <a:ext cx="838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সাপ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76170" y="3253145"/>
              <a:ext cx="1143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229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6375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2377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8914170" y="3462010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31132" y="2738776"/>
            <a:ext cx="7353300" cy="646331"/>
            <a:chOff x="1713270" y="1311414"/>
            <a:chExt cx="7353300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713270" y="1311414"/>
              <a:ext cx="1562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4970" y="131141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খরগোস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8570" y="1311414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সাপ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66370" y="131141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275370" y="1520279"/>
              <a:ext cx="609600" cy="2286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856770" y="1520279"/>
              <a:ext cx="609600" cy="2286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408970" y="1520279"/>
              <a:ext cx="609600" cy="2286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1132" y="4055386"/>
            <a:ext cx="9182100" cy="646331"/>
            <a:chOff x="1713270" y="2643545"/>
            <a:chExt cx="9182100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1713270" y="2643545"/>
              <a:ext cx="1562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4970" y="264354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ঘাসফড়িং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32870" y="2643545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পতঙ্গভোজী পাখি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99970" y="2643545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122970" y="2852410"/>
              <a:ext cx="609600" cy="22860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485170" y="2852410"/>
              <a:ext cx="609600" cy="22860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8914170" y="2852410"/>
              <a:ext cx="609600" cy="22860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93034" y="5371995"/>
            <a:ext cx="6172199" cy="646331"/>
            <a:chOff x="1675171" y="3944633"/>
            <a:chExt cx="6172199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1675171" y="3944633"/>
              <a:ext cx="160019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dirty="0">
                  <a:ln w="0"/>
                  <a:solidFill>
                    <a:srgbClr val="ED7D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84970" y="3944633"/>
              <a:ext cx="1905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ED7D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কাঠবিড়ালি</a:t>
              </a:r>
              <a:endParaRPr lang="en-US" sz="360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122970" y="4153498"/>
              <a:ext cx="609600" cy="228600"/>
            </a:xfrm>
            <a:prstGeom prst="righ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866170" y="4153498"/>
              <a:ext cx="609600" cy="228600"/>
            </a:xfrm>
            <a:prstGeom prst="rightArrow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51970" y="3944633"/>
              <a:ext cx="12954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solidFill>
                    <a:srgbClr val="ED7D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ঈগল।</a:t>
              </a:r>
              <a:endParaRPr lang="en-US" sz="360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13364" y="3397081"/>
            <a:ext cx="4957965" cy="646331"/>
            <a:chOff x="1695501" y="2028859"/>
            <a:chExt cx="4957965" cy="646331"/>
          </a:xfrm>
        </p:grpSpPr>
        <p:sp>
          <p:nvSpPr>
            <p:cNvPr id="41" name="TextBox 40"/>
            <p:cNvSpPr txBox="1"/>
            <p:nvPr/>
          </p:nvSpPr>
          <p:spPr>
            <a:xfrm>
              <a:off x="5434266" y="202885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n w="22225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বাঘ।</a:t>
              </a:r>
              <a:endParaRPr lang="en-US" sz="36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95501" y="2028859"/>
              <a:ext cx="1719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600" b="1" dirty="0">
                  <a:ln w="22225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36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74726" y="202885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n w="22225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হরিণ</a:t>
              </a:r>
              <a:endParaRPr lang="en-US" sz="36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3265124" y="2237724"/>
              <a:ext cx="609600" cy="228600"/>
            </a:xfrm>
            <a:prstGeom prst="righ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4824666" y="2237724"/>
              <a:ext cx="609600" cy="228600"/>
            </a:xfrm>
            <a:prstGeom prst="righ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15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8CBAE9-287B-4398-A6A6-BEF90E314690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F44861-9734-45ED-8397-4E4D86ED7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011B94-3326-4461-9A0F-7738824B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0BFB3ED-AEEF-4251-A5A9-93016DA10F9A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389287" y="382141"/>
            <a:ext cx="7422527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৭নং পৃষ্ঠা খোল</a:t>
            </a:r>
            <a:endParaRPr lang="en-US" sz="36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1626216"/>
            <a:ext cx="11868958" cy="39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F5FC37-C984-4AAA-BEE5-6AD29304223F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56113F-01B6-4011-9FAE-FC05B4C75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02B63F-09F8-449E-B95E-9A6DC60F6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3C151BE1-AE8D-40E6-AA27-60AE26A0995B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27" y="187893"/>
            <a:ext cx="9113521" cy="5968208"/>
          </a:xfrm>
        </p:spPr>
      </p:pic>
    </p:spTree>
    <p:extLst>
      <p:ext uri="{BB962C8B-B14F-4D97-AF65-F5344CB8AC3E}">
        <p14:creationId xmlns:p14="http://schemas.microsoft.com/office/powerpoint/2010/main" val="63267318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3F730D-F09E-4F26-A395-91D0E5501066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FA4729-7357-4420-B9F4-68A9A0E15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C3AAFF-7BE7-4D17-883E-BB0CC2A4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57686EF9-971D-416D-9E18-A5EDC542C1D5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4410649" y="778125"/>
            <a:ext cx="3361750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44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6035" y="2593275"/>
            <a:ext cx="9052866" cy="941499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6035" y="3671448"/>
            <a:ext cx="9052866" cy="941499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6035" y="4749621"/>
            <a:ext cx="9052866" cy="941499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7809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9EE9A1-B2C4-452D-807E-2D35760F8B78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1A9104-4CF5-4A99-9162-A29E9987A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0DB64B-D08E-463F-A986-D12DBE1A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3990EF3F-FFD3-4336-B408-53F833A178FC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60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F51FFF-752F-47ED-84A4-80F4C2691B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F151A4-D75F-40AB-9C37-58629BEB5BC5}"/>
                </a:ext>
              </a:extLst>
            </p:cNvPr>
            <p:cNvGrpSpPr/>
            <p:nvPr/>
          </p:nvGrpSpPr>
          <p:grpSpPr>
            <a:xfrm>
              <a:off x="302653" y="325190"/>
              <a:ext cx="8538694" cy="6204397"/>
              <a:chOff x="1" y="0"/>
              <a:chExt cx="9144000" cy="6858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B6BB3E7-5AC2-48CF-9FB2-3EFF2F6A9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-361933" y="772027"/>
                <a:ext cx="3837676" cy="274320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DD77041-23C1-45B4-91DF-35D29E751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5641082" y="3326802"/>
                <a:ext cx="3837676" cy="2813241"/>
              </a:xfrm>
              <a:prstGeom prst="rect">
                <a:avLst/>
              </a:prstGeom>
            </p:spPr>
          </p:pic>
          <p:sp>
            <p:nvSpPr>
              <p:cNvPr id="16" name="Frame 15">
                <a:extLst>
                  <a:ext uri="{FF2B5EF4-FFF2-40B4-BE49-F238E27FC236}">
                    <a16:creationId xmlns:a16="http://schemas.microsoft.com/office/drawing/2014/main" id="{36BCF5F2-C783-449B-B8B5-B76D9C07DE81}"/>
                  </a:ext>
                </a:extLst>
              </p:cNvPr>
              <p:cNvSpPr/>
              <p:nvPr/>
            </p:nvSpPr>
            <p:spPr>
              <a:xfrm>
                <a:off x="1" y="0"/>
                <a:ext cx="9144000" cy="6858000"/>
              </a:xfrm>
              <a:prstGeom prst="frame">
                <a:avLst>
                  <a:gd name="adj1" fmla="val 2900"/>
                </a:avLst>
              </a:prstGeom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3" descr="D:\Content, picture, porda, frame, video\PNG CLASS 1 ENGLISH\fgwar.jpg">
                <a:extLst>
                  <a:ext uri="{FF2B5EF4-FFF2-40B4-BE49-F238E27FC236}">
                    <a16:creationId xmlns:a16="http://schemas.microsoft.com/office/drawing/2014/main" id="{155D3460-38C3-4EE6-98AC-21029A37C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 l="2484" t="10256" r="3106"/>
              <a:stretch>
                <a:fillRect/>
              </a:stretch>
            </p:blipFill>
            <p:spPr bwMode="auto">
              <a:xfrm>
                <a:off x="214913" y="5125792"/>
                <a:ext cx="2762183" cy="1526469"/>
              </a:xfrm>
              <a:prstGeom prst="rect">
                <a:avLst/>
              </a:prstGeom>
              <a:noFill/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2563300" y="796136"/>
              <a:ext cx="4286249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altLang="en-US" sz="5400" b="1" dirty="0">
                  <a:ln w="11430"/>
                  <a:solidFill>
                    <a:srgbClr val="FFC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1295405" y="2076058"/>
              <a:ext cx="4546861" cy="286232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800" b="1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সাইদুর </a:t>
              </a:r>
              <a:r>
                <a:rPr lang="en-US" sz="4800" b="1" dirty="0" err="1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4800" b="1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>
                <a:defRPr/>
              </a:pPr>
              <a:r>
                <a:rPr lang="en-US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সহকারী শিক্ষক </a:t>
              </a:r>
            </a:p>
            <a:p>
              <a:pPr algn="ctr">
                <a:defRPr/>
              </a:pPr>
              <a:r>
                <a:rPr lang="en-US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গুয়াতলা মডেল </a:t>
              </a:r>
              <a:r>
                <a:rPr lang="en-US" sz="3300" b="1" dirty="0" err="1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সর</a:t>
              </a:r>
              <a:r>
                <a:rPr lang="en-US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300" b="1" dirty="0" err="1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প্রাথ</a:t>
              </a:r>
              <a:r>
                <a:rPr lang="en-US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300" b="1" dirty="0" err="1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বিদ্যা</a:t>
              </a:r>
              <a:r>
                <a:rPr lang="en-US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:</a:t>
              </a:r>
            </a:p>
            <a:p>
              <a:pPr algn="ctr">
                <a:defRPr/>
              </a:pPr>
              <a:r>
                <a:rPr lang="en-US" sz="3300" b="1" dirty="0" err="1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শিবচর,মাদারীপুর</a:t>
              </a:r>
              <a:r>
                <a:rPr lang="en-US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>
                <a:defRPr/>
              </a:pPr>
              <a:r>
                <a:rPr lang="en-GB" sz="3300" b="1" dirty="0" err="1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মোবাইলঃ০১৭১৫৮৩৮৪৯৬</a:t>
              </a:r>
              <a:r>
                <a:rPr lang="bn-BD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GB" sz="3300" b="1" dirty="0">
                  <a:ln w="0"/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300" b="1" dirty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793342" y="1991577"/>
              <a:ext cx="2132888" cy="2406152"/>
              <a:chOff x="7329713" y="1451428"/>
              <a:chExt cx="3599544" cy="33528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329713" y="1451428"/>
                <a:ext cx="3599544" cy="3352800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pic>
            <p:nvPicPr>
              <p:cNvPr id="21" name="Picture 20" descr="_MG_615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7518397" y="1625600"/>
                <a:ext cx="3251199" cy="2989943"/>
              </a:xfrm>
              <a:prstGeom prst="ellipse">
                <a:avLst/>
              </a:prstGeom>
              <a:noFill/>
              <a:ln w="63500" cap="rnd">
                <a:solidFill>
                  <a:srgbClr val="00B0F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98953C79-A161-45F2-A963-343CBC33B1B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669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146841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6440AF-9B40-4051-963A-E4187AAE120C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E08202-F9C3-416D-BDD8-9E1A50C28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97161" y="772027"/>
              <a:ext cx="3837676" cy="27432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65D1A5-B5F7-4AD4-9CBD-3989A4512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98423" y="3391197"/>
              <a:ext cx="3837676" cy="2813241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1D44181D-37DA-4CFE-AF92-1FD98655D8BB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43134" y="382789"/>
            <a:ext cx="4086367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799" y="1866833"/>
            <a:ext cx="5343889" cy="380617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31" y="1866834"/>
            <a:ext cx="2422756" cy="380617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43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0C5F4F-8955-46EB-9C64-F312965AC8A9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1" y="0"/>
            <a:chExt cx="9144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DF5046-7668-45A5-B970-CB729831F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E4C0A9-D9C0-4176-BF7A-7593B8FD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D0A57F53-0070-4CBD-BAE2-F4E037DDFAAC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A95F431-E91A-489A-8595-B461A7070DB1}"/>
              </a:ext>
            </a:extLst>
          </p:cNvPr>
          <p:cNvSpPr/>
          <p:nvPr/>
        </p:nvSpPr>
        <p:spPr>
          <a:xfrm>
            <a:off x="2573152" y="1983658"/>
            <a:ext cx="9078074" cy="25072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68495480-EF9A-4867-9871-8C63A7C22748}"/>
              </a:ext>
            </a:extLst>
          </p:cNvPr>
          <p:cNvSpPr/>
          <p:nvPr/>
        </p:nvSpPr>
        <p:spPr>
          <a:xfrm rot="16200000">
            <a:off x="712128" y="3800681"/>
            <a:ext cx="2867380" cy="1939414"/>
          </a:xfrm>
          <a:prstGeom prst="notchedRightArrow">
            <a:avLst>
              <a:gd name="adj1" fmla="val 65267"/>
              <a:gd name="adj2" fmla="val 270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286B0D-7BEF-46CA-AE5E-1065775B0BC9}"/>
              </a:ext>
            </a:extLst>
          </p:cNvPr>
          <p:cNvSpPr/>
          <p:nvPr/>
        </p:nvSpPr>
        <p:spPr>
          <a:xfrm>
            <a:off x="1543716" y="224789"/>
            <a:ext cx="1238864" cy="48044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A32406-40CD-41E3-8D00-5D26E998D37E}"/>
              </a:ext>
            </a:extLst>
          </p:cNvPr>
          <p:cNvSpPr/>
          <p:nvPr/>
        </p:nvSpPr>
        <p:spPr>
          <a:xfrm>
            <a:off x="540774" y="1666568"/>
            <a:ext cx="3288890" cy="3141406"/>
          </a:xfrm>
          <a:prstGeom prst="ellipse">
            <a:avLst/>
          </a:prstGeom>
          <a:solidFill>
            <a:srgbClr val="00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7DE206-D59F-46F7-8379-C0523E5F0592}"/>
              </a:ext>
            </a:extLst>
          </p:cNvPr>
          <p:cNvSpPr/>
          <p:nvPr/>
        </p:nvSpPr>
        <p:spPr>
          <a:xfrm>
            <a:off x="693174" y="1803581"/>
            <a:ext cx="2979173" cy="28673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9BBAC0-8186-4036-BDBB-25CD7D1D6C72}"/>
              </a:ext>
            </a:extLst>
          </p:cNvPr>
          <p:cNvSpPr/>
          <p:nvPr/>
        </p:nvSpPr>
        <p:spPr>
          <a:xfrm>
            <a:off x="902602" y="2691579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3F45E-58F0-4CD4-94F0-185FC4BE26C3}"/>
              </a:ext>
            </a:extLst>
          </p:cNvPr>
          <p:cNvSpPr txBox="1"/>
          <p:nvPr/>
        </p:nvSpPr>
        <p:spPr>
          <a:xfrm>
            <a:off x="3785523" y="2046951"/>
            <a:ext cx="7713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 ও খাদ্যজাল কী তা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শৃঙ্খলের মাধ্যমে সৌরশক্তি জীবে সঞ্চারিত হয় তা ব্যাখ্যা করতে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949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5BC94-EFA1-40D2-B99B-80D38A08F8F6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7298219-9EC1-4E24-9C8C-B52B9D14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475695-5C75-4BAE-AD65-D937FF844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7B1BBC4D-BF73-4086-B9E3-12827FD52C2B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804388" y="306044"/>
            <a:ext cx="8811055" cy="7848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চে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bn-BD" sz="45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87" y="1220103"/>
            <a:ext cx="1932469" cy="1932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3" y="4692395"/>
            <a:ext cx="10680173" cy="1284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5" y="2091594"/>
            <a:ext cx="7042734" cy="38101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3440" y="5981211"/>
            <a:ext cx="10549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সূর্যের আলো ব্যবহার করে নিজের খাদ্য নিজেই তৈরি করে। </a:t>
            </a:r>
            <a:endParaRPr lang="en-US" sz="40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60139" y="3147888"/>
            <a:ext cx="251311" cy="910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4857" y="2887523"/>
            <a:ext cx="902044" cy="71546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90148" y="4347843"/>
            <a:ext cx="274009" cy="70131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10570" y="3744456"/>
            <a:ext cx="981563" cy="79879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25866" y="2091301"/>
            <a:ext cx="1282766" cy="51114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02275" y="2700901"/>
            <a:ext cx="1134920" cy="49142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6" y="2091594"/>
            <a:ext cx="7042734" cy="38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85F3764-060D-4ECF-BDD8-7BAB13388943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8B3DFA-E215-4678-83E8-01231269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56C651-74DC-4E75-B866-426AD66D8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5FAA9B44-3F5E-41EE-B6B6-20F8EC1370AA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66714" y="932981"/>
            <a:ext cx="10858570" cy="554889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714" y="151231"/>
            <a:ext cx="10680173" cy="7848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bn-BD" sz="45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7281" y="5829348"/>
            <a:ext cx="4386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23180" y="4096342"/>
            <a:ext cx="2271331" cy="89972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96655" y="2485021"/>
            <a:ext cx="2524381" cy="86943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19" y="2400066"/>
            <a:ext cx="4037278" cy="20807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73" y="3802697"/>
            <a:ext cx="1560397" cy="19574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65" y="1149088"/>
            <a:ext cx="2446615" cy="2501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19" y="2552466"/>
            <a:ext cx="4037278" cy="20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B13ACA-72C3-44F0-AD16-883AEC95804C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88319D-14D4-444A-A590-E10472C8D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1D7547-F0BF-407A-B305-547D1A2A3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ED0E10FF-70B6-4D87-8668-4246A07243E1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4975" y="2782225"/>
            <a:ext cx="6568323" cy="1225135"/>
          </a:xfrm>
          <a:solidFill>
            <a:srgbClr val="FFFFFF">
              <a:alpha val="75000"/>
            </a:srgbClr>
          </a:solidFill>
        </p:spPr>
        <p:txBody>
          <a:bodyPr/>
          <a:lstStyle/>
          <a:p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খাদকঃ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3243" y="4178932"/>
            <a:ext cx="6156102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8501" y="600700"/>
            <a:ext cx="7585657" cy="122513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500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500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6500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500" b="1" dirty="0">
                <a:solidFill>
                  <a:srgbClr val="44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6263" y="2592897"/>
            <a:ext cx="2870302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9703347" y="4437921"/>
            <a:ext cx="864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33857" y="4533457"/>
            <a:ext cx="7168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629CE7-882E-49DE-9282-BD54467737FC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6AAAE6-A7F4-4EE0-BFB4-46E1CA50E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06D435-E0F7-454D-8A15-4F5AFA138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4F51BD1E-0F64-4C5A-A3D3-850B2D254D3D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89914"/>
            <a:ext cx="11655381" cy="6400407"/>
          </a:xfrm>
        </p:spPr>
      </p:pic>
      <p:sp>
        <p:nvSpPr>
          <p:cNvPr id="5" name="Rectangle 4"/>
          <p:cNvSpPr/>
          <p:nvPr/>
        </p:nvSpPr>
        <p:spPr>
          <a:xfrm>
            <a:off x="2948589" y="5597317"/>
            <a:ext cx="2763896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1320800" indent="-1320800" algn="ctr"/>
            <a:r>
              <a:rPr lang="en-US" sz="5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দেখো</a:t>
            </a:r>
            <a:endParaRPr lang="bn-BD" sz="5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9516" y="5479536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400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342A033-CA41-4C49-B2BF-0B063B492DCC}"/>
              </a:ext>
            </a:extLst>
          </p:cNvPr>
          <p:cNvGrpSpPr/>
          <p:nvPr/>
        </p:nvGrpSpPr>
        <p:grpSpPr>
          <a:xfrm>
            <a:off x="0" y="-55107"/>
            <a:ext cx="12191999" cy="6858000"/>
            <a:chOff x="1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70D16E-60C5-4361-BB1D-E08D4E09E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48866" y="772027"/>
              <a:ext cx="3837676" cy="27432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E8EA95-AF19-4FA5-9B82-6E70BC78F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11489" y="3326802"/>
              <a:ext cx="3837676" cy="2813241"/>
            </a:xfrm>
            <a:prstGeom prst="rect">
              <a:avLst/>
            </a:prstGeom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445CE0B-2816-4313-B9D6-E6EA686A7039}"/>
                </a:ext>
              </a:extLst>
            </p:cNvPr>
            <p:cNvSpPr/>
            <p:nvPr/>
          </p:nvSpPr>
          <p:spPr>
            <a:xfrm>
              <a:off x="1" y="0"/>
              <a:ext cx="9144000" cy="68580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6605"/>
            <a:ext cx="10515600" cy="761310"/>
          </a:xfrm>
          <a:solidFill>
            <a:srgbClr val="FFFFFF">
              <a:alpha val="55000"/>
            </a:srgbClr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05" y="3510688"/>
            <a:ext cx="6725589" cy="981212"/>
          </a:xfrm>
        </p:spPr>
      </p:pic>
    </p:spTree>
    <p:extLst>
      <p:ext uri="{BB962C8B-B14F-4D97-AF65-F5344CB8AC3E}">
        <p14:creationId xmlns:p14="http://schemas.microsoft.com/office/powerpoint/2010/main" val="2380092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5|1.3|1.4|1.1|3|2.3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239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খাদকঃ যে খায় তাকে খাদক বলে।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S A LASPTOP</cp:lastModifiedBy>
  <cp:revision>72</cp:revision>
  <dcterms:created xsi:type="dcterms:W3CDTF">2020-09-12T14:46:50Z</dcterms:created>
  <dcterms:modified xsi:type="dcterms:W3CDTF">2020-11-25T04:07:09Z</dcterms:modified>
</cp:coreProperties>
</file>