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99"/>
    <a:srgbClr val="FF3399"/>
    <a:srgbClr val="008000"/>
    <a:srgbClr val="1E0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9785" autoAdjust="0"/>
  </p:normalViewPr>
  <p:slideViewPr>
    <p:cSldViewPr snapToGrid="0">
      <p:cViewPr>
        <p:scale>
          <a:sx n="48" d="100"/>
          <a:sy n="48" d="100"/>
        </p:scale>
        <p:origin x="-150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4939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696</cp:revision>
  <dcterms:created xsi:type="dcterms:W3CDTF">2017-05-02T02:18:13Z</dcterms:created>
  <dcterms:modified xsi:type="dcterms:W3CDTF">2020-11-25T13:52:44Z</dcterms:modified>
</cp:coreProperties>
</file>