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2" r:id="rId2"/>
    <p:sldId id="338" r:id="rId3"/>
    <p:sldId id="336" r:id="rId4"/>
    <p:sldId id="335" r:id="rId5"/>
    <p:sldId id="359" r:id="rId6"/>
    <p:sldId id="360" r:id="rId7"/>
    <p:sldId id="365" r:id="rId8"/>
    <p:sldId id="366" r:id="rId9"/>
    <p:sldId id="340" r:id="rId10"/>
    <p:sldId id="296" r:id="rId11"/>
    <p:sldId id="291" r:id="rId12"/>
    <p:sldId id="358" r:id="rId13"/>
    <p:sldId id="350" r:id="rId14"/>
    <p:sldId id="372" r:id="rId15"/>
    <p:sldId id="374" r:id="rId16"/>
    <p:sldId id="373" r:id="rId17"/>
    <p:sldId id="379" r:id="rId18"/>
    <p:sldId id="384" r:id="rId19"/>
    <p:sldId id="382" r:id="rId20"/>
    <p:sldId id="377" r:id="rId21"/>
    <p:sldId id="383" r:id="rId22"/>
    <p:sldId id="380" r:id="rId23"/>
    <p:sldId id="348" r:id="rId24"/>
    <p:sldId id="349" r:id="rId25"/>
    <p:sldId id="381" r:id="rId26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B9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146" autoAdjust="0"/>
  </p:normalViewPr>
  <p:slideViewPr>
    <p:cSldViewPr>
      <p:cViewPr>
        <p:scale>
          <a:sx n="70" d="100"/>
          <a:sy n="70" d="100"/>
        </p:scale>
        <p:origin x="-828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-monster.com/glossary/direct_object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114550"/>
            <a:ext cx="3810000" cy="1447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8146" y="841178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971550"/>
            <a:ext cx="4495800" cy="37909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3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361950"/>
            <a:ext cx="9144000" cy="1705476"/>
          </a:xfrm>
          <a:prstGeom prst="ribbon2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LEARNING OUTCOMES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0" y="2343150"/>
            <a:ext cx="91440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3200" b="1" dirty="0" smtClean="0"/>
              <a:t>By the end of the lesson the students will be able to</a:t>
            </a:r>
            <a:r>
              <a:rPr lang="bn-BD" sz="3200" b="1" dirty="0" smtClean="0"/>
              <a:t>..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-152400" y="3181350"/>
            <a:ext cx="8813438" cy="584775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457142" indent="-457142">
              <a:buFont typeface="Arial" charset="0"/>
              <a:buChar char="•"/>
            </a:pPr>
            <a:r>
              <a:rPr lang="en-US" sz="3200" b="1" i="1" u="sng" dirty="0" smtClean="0"/>
              <a:t>Learn the </a:t>
            </a:r>
            <a:r>
              <a:rPr lang="en-US" sz="3200" b="1" i="1" u="sng" dirty="0" err="1" smtClean="0"/>
              <a:t>defination</a:t>
            </a:r>
            <a:r>
              <a:rPr lang="en-US" sz="3200" b="1" i="1" u="sng" dirty="0" smtClean="0"/>
              <a:t> of </a:t>
            </a:r>
            <a:r>
              <a:rPr lang="en-US" sz="3200" b="1" i="1" u="sng" dirty="0" smtClean="0"/>
              <a:t> </a:t>
            </a:r>
            <a:r>
              <a:rPr lang="en-US" sz="3200" b="1" i="1" u="sng" dirty="0" smtClean="0"/>
              <a:t>different types of verb .</a:t>
            </a:r>
            <a:r>
              <a:rPr lang="en-US" sz="3200" b="1" i="1" u="sng" dirty="0" smtClean="0"/>
              <a:t>.</a:t>
            </a:r>
            <a:endParaRPr lang="en-US" sz="3200" b="1" i="1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3409950"/>
            <a:ext cx="3473451" cy="584775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457142" indent="-457142">
              <a:buFont typeface="Arial" charset="0"/>
              <a:buChar char="•"/>
            </a:pPr>
            <a:r>
              <a:rPr lang="en-US" sz="3200" b="1" i="1" u="sng" dirty="0" smtClean="0"/>
              <a:t>Differ the verbs .</a:t>
            </a:r>
            <a:endParaRPr lang="en-US" sz="3200" b="1" i="1" u="sng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2400" y="4171950"/>
            <a:ext cx="7054816" cy="584775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457142" indent="-457142">
              <a:buFont typeface="Wingdings" pitchFamily="2" charset="2"/>
              <a:buChar char="§"/>
            </a:pPr>
            <a:r>
              <a:rPr lang="en-US" sz="3200" b="1" i="1" u="sng" dirty="0" smtClean="0"/>
              <a:t>identify </a:t>
            </a:r>
            <a:r>
              <a:rPr lang="en-US" sz="3200" b="1" i="1" u="sng" dirty="0" smtClean="0"/>
              <a:t> the verbs from the </a:t>
            </a:r>
            <a:r>
              <a:rPr lang="en-US" sz="3200" b="1" i="1" u="sng" dirty="0" smtClean="0"/>
              <a:t>Sentences</a:t>
            </a:r>
          </a:p>
        </p:txBody>
      </p:sp>
    </p:spTree>
    <p:extLst>
      <p:ext uri="{BB962C8B-B14F-4D97-AF65-F5344CB8AC3E}">
        <p14:creationId xmlns:p14="http://schemas.microsoft.com/office/powerpoint/2010/main" xmlns="" val="35551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" cy="1885950"/>
          </a:xfrm>
          <a:prstGeom prst="rect">
            <a:avLst/>
          </a:prstGeom>
        </p:spPr>
      </p:pic>
      <p:pic>
        <p:nvPicPr>
          <p:cNvPr id="3" name="Picture 2" descr="s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404837" cy="43815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819400" y="133350"/>
            <a:ext cx="6172200" cy="762000"/>
          </a:xfrm>
          <a:prstGeom prst="wedgeEllipseCallout">
            <a:avLst>
              <a:gd name="adj1" fmla="val -66218"/>
              <a:gd name="adj2" fmla="val 7725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is </a:t>
            </a:r>
            <a:r>
              <a:rPr lang="bn-BD" sz="4000" b="1" dirty="0" smtClean="0"/>
              <a:t> Verb 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885950"/>
            <a:ext cx="9144000" cy="34163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 Verbs can express: </a:t>
            </a:r>
            <a:endParaRPr lang="bn-BD" sz="3600" b="1" u="sng" dirty="0" smtClean="0"/>
          </a:p>
          <a:p>
            <a:pPr algn="ctr"/>
            <a:r>
              <a:rPr lang="en-US" sz="3600" b="1" u="sng" dirty="0" smtClean="0"/>
              <a:t>A physical action("to swim," "to write," "to climb").</a:t>
            </a:r>
          </a:p>
          <a:p>
            <a:pPr algn="ctr"/>
            <a:r>
              <a:rPr lang="en-US" sz="3600" b="1" u="sng" dirty="0" smtClean="0"/>
              <a:t>A mental action("to think," "to guess," ).</a:t>
            </a:r>
          </a:p>
          <a:p>
            <a:pPr algn="ctr"/>
            <a:r>
              <a:rPr lang="en-US" sz="3600" b="1" u="sng" dirty="0" smtClean="0"/>
              <a:t>A state of being ("to be," "to exist," "to appear").</a:t>
            </a:r>
            <a:endParaRPr lang="en-US" sz="3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352800" y="1123950"/>
            <a:ext cx="562346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u="sng" dirty="0" smtClean="0"/>
              <a:t>Verbs are "doing" words.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00150"/>
            <a:ext cx="5410200" cy="707886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Open Questions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495550"/>
            <a:ext cx="685800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400" b="1" dirty="0" smtClean="0">
                <a:solidFill>
                  <a:srgbClr val="FF0000"/>
                </a:solidFill>
              </a:rPr>
              <a:t>What is verb ?</a:t>
            </a:r>
          </a:p>
          <a:p>
            <a:pPr marL="742950" indent="-742950">
              <a:buAutoNum type="alphaLcParenR"/>
            </a:pPr>
            <a:r>
              <a:rPr lang="en-US" sz="4400" b="1" dirty="0" smtClean="0">
                <a:solidFill>
                  <a:srgbClr val="FF0000"/>
                </a:solidFill>
              </a:rPr>
              <a:t>What are the characteristics of verb 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352550"/>
            <a:ext cx="3200400" cy="18288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Verb</a:t>
            </a:r>
            <a:r>
              <a:rPr lang="bn-BD" sz="9600" dirty="0" smtClean="0">
                <a:solidFill>
                  <a:schemeClr val="tx1"/>
                </a:solidFill>
              </a:rPr>
              <a:t>s</a:t>
            </a:r>
            <a:endParaRPr lang="en-US" sz="9600" dirty="0"/>
          </a:p>
        </p:txBody>
      </p:sp>
      <p:sp>
        <p:nvSpPr>
          <p:cNvPr id="4" name="Right Arrow 3"/>
          <p:cNvSpPr/>
          <p:nvPr/>
        </p:nvSpPr>
        <p:spPr>
          <a:xfrm rot="20815302">
            <a:off x="3440493" y="331124"/>
            <a:ext cx="3055631" cy="1125343"/>
          </a:xfrm>
          <a:prstGeom prst="rightArrow">
            <a:avLst>
              <a:gd name="adj1" fmla="val 100000"/>
              <a:gd name="adj2" fmla="val 0"/>
            </a:avLst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Transitive Verbs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1449997">
            <a:off x="3455925" y="3092565"/>
            <a:ext cx="2945108" cy="1298798"/>
          </a:xfrm>
          <a:prstGeom prst="rightArrow">
            <a:avLst>
              <a:gd name="adj1" fmla="val 100000"/>
              <a:gd name="adj2" fmla="val 0"/>
            </a:avLst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Linking </a:t>
            </a:r>
            <a:r>
              <a:rPr lang="en-US" sz="4400" dirty="0" smtClean="0">
                <a:solidFill>
                  <a:schemeClr val="tx1"/>
                </a:solidFill>
              </a:rPr>
              <a:t>Verbs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76984">
            <a:off x="5142392" y="1869641"/>
            <a:ext cx="3055725" cy="1289012"/>
          </a:xfrm>
          <a:prstGeom prst="rightArrow">
            <a:avLst>
              <a:gd name="adj1" fmla="val 100000"/>
              <a:gd name="adj2" fmla="val 0"/>
            </a:avLst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Int</a:t>
            </a:r>
            <a:r>
              <a:rPr lang="en-US" sz="4400" dirty="0" err="1" smtClean="0">
                <a:solidFill>
                  <a:schemeClr val="tx1"/>
                </a:solidFill>
              </a:rPr>
              <a:t>ransitive</a:t>
            </a:r>
            <a:r>
              <a:rPr lang="en-US" sz="4400" dirty="0" smtClean="0">
                <a:solidFill>
                  <a:schemeClr val="tx1"/>
                </a:solidFill>
              </a:rPr>
              <a:t> Verbs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09550"/>
            <a:ext cx="4267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Transitive Verb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71550"/>
            <a:ext cx="86106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A transitive verb is a verb that can take a </a:t>
            </a:r>
            <a:r>
              <a:rPr lang="en-US" sz="3200" b="1" dirty="0" smtClean="0">
                <a:hlinkClick r:id="rId2"/>
              </a:rPr>
              <a:t>direct object</a:t>
            </a:r>
            <a:r>
              <a:rPr lang="en-US" sz="3200" b="1" dirty="0" smtClean="0"/>
              <a:t>.</a:t>
            </a:r>
            <a:endParaRPr lang="bn-BD" sz="3200" b="1" dirty="0" smtClean="0"/>
          </a:p>
          <a:p>
            <a:r>
              <a:rPr lang="en-US" sz="3200" b="1" dirty="0" smtClean="0"/>
              <a:t> In other words, the action of a transitive verb is done to someone or something.</a:t>
            </a:r>
            <a:endParaRPr lang="bn-BD" sz="3200" b="1" dirty="0" smtClean="0"/>
          </a:p>
          <a:p>
            <a:r>
              <a:rPr lang="en-US" sz="3200" b="1" dirty="0" smtClean="0"/>
              <a:t> Most verbs are transitive.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7585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/>
              <a:t>Examples</a:t>
            </a:r>
            <a:r>
              <a:rPr lang="en-US" sz="2800" b="1" dirty="0" smtClean="0"/>
              <a:t>: (</a:t>
            </a:r>
            <a:r>
              <a:rPr lang="bn-BD" sz="2800" b="1" dirty="0" smtClean="0"/>
              <a:t>i</a:t>
            </a:r>
            <a:r>
              <a:rPr lang="en-US" sz="2800" b="1" dirty="0" smtClean="0"/>
              <a:t>) Who has broken the cup?</a:t>
            </a:r>
            <a:endParaRPr lang="bn-BD" sz="2800" b="1" dirty="0" smtClean="0"/>
          </a:p>
          <a:p>
            <a:r>
              <a:rPr lang="bn-BD" sz="2800" b="1" dirty="0" smtClean="0"/>
              <a:t>(ii)</a:t>
            </a:r>
            <a:r>
              <a:rPr lang="en-US" sz="2800" b="1" dirty="0" smtClean="0"/>
              <a:t> He reads a lot of story books. </a:t>
            </a:r>
            <a:endParaRPr lang="bn-BD" sz="2800" b="1" dirty="0" smtClean="0"/>
          </a:p>
          <a:p>
            <a:r>
              <a:rPr lang="en-US" sz="2800" b="1" dirty="0" smtClean="0"/>
              <a:t>(</a:t>
            </a:r>
            <a:r>
              <a:rPr lang="bn-BD" sz="2800" b="1" dirty="0" smtClean="0"/>
              <a:t>i</a:t>
            </a:r>
            <a:r>
              <a:rPr lang="en-US" sz="2800" b="1" dirty="0" smtClean="0"/>
              <a:t>ii) </a:t>
            </a:r>
            <a:r>
              <a:rPr lang="en-US" sz="2800" b="1" dirty="0" err="1" smtClean="0"/>
              <a:t>Ishall</a:t>
            </a:r>
            <a:r>
              <a:rPr lang="en-US" sz="2800" b="1" dirty="0" smtClean="0"/>
              <a:t> take a cup of tea now.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.PNG"/>
          <p:cNvPicPr>
            <a:picLocks noChangeAspect="1"/>
          </p:cNvPicPr>
          <p:nvPr/>
        </p:nvPicPr>
        <p:blipFill>
          <a:blip r:embed="rId2"/>
          <a:srcRect l="2500" t="7407" r="3333" b="85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09550"/>
            <a:ext cx="371069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Intransitive Verb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1047750"/>
            <a:ext cx="8229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/>
              <a:t>An intransitive verb is the opposite of a transitive verb: it does not require an object to act upon.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876550"/>
            <a:ext cx="8229600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Example :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)They jumped.</a:t>
            </a:r>
          </a:p>
          <a:p>
            <a:r>
              <a:rPr lang="en-US" sz="3200" b="1" dirty="0" smtClean="0"/>
              <a:t>                   ii)The dog ran.</a:t>
            </a:r>
          </a:p>
          <a:p>
            <a:r>
              <a:rPr lang="en-US" sz="3200" b="1" dirty="0" smtClean="0"/>
              <a:t>                   iii)She sang.</a:t>
            </a:r>
          </a:p>
          <a:p>
            <a:r>
              <a:rPr lang="en-US" sz="3200" b="1" dirty="0" smtClean="0"/>
              <a:t>                    iv)A light was shining.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ansitive Verb | What Is an Intransitive Verb?"/>
          <p:cNvPicPr>
            <a:picLocks noChangeAspect="1" noChangeArrowheads="1"/>
          </p:cNvPicPr>
          <p:nvPr/>
        </p:nvPicPr>
        <p:blipFill>
          <a:blip r:embed="rId2"/>
          <a:srcRect b="5740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king Ver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421" y="579749"/>
            <a:ext cx="3766348" cy="6319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Md.Zuel</a:t>
            </a:r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Hossain 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72421" y="1511388"/>
            <a:ext cx="4968989" cy="1073806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Assistant Teacher ( English) 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Itbaria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UCK High School 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Pukurjana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</a:t>
            </a: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Patuakhali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4365" y="3129283"/>
            <a:ext cx="3227075" cy="5250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Email:mdzuelhossain248@gmail.com</a:t>
            </a:r>
            <a:r>
              <a:rPr lang="en-US" sz="27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7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572421" y="4390198"/>
            <a:ext cx="2956709" cy="348231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Mobile:01728591706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388" y="702266"/>
            <a:ext cx="493902" cy="49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324" y="1849758"/>
            <a:ext cx="723823" cy="39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388" y="3152144"/>
            <a:ext cx="478128" cy="50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811" y="4225949"/>
            <a:ext cx="512480" cy="51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No description available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059622">
            <a:off x="117673" y="162250"/>
            <a:ext cx="2464662" cy="2511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3947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ntransitive Verb | What Is an Intransitive Verb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0"/>
            <a:ext cx="9144000" cy="4476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What’s </a:t>
            </a:r>
            <a:r>
              <a:rPr lang="en-US" sz="3600" b="1" i="1" dirty="0" smtClean="0">
                <a:solidFill>
                  <a:srgbClr val="FF0000"/>
                </a:solidFill>
              </a:rPr>
              <a:t>the Difference?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ransitive and Intransitive Verbs - Nivel B2 - GCFGlobal Idiomas"/>
          <p:cNvPicPr>
            <a:picLocks noChangeAspect="1" noChangeArrowheads="1"/>
          </p:cNvPicPr>
          <p:nvPr/>
        </p:nvPicPr>
        <p:blipFill>
          <a:blip r:embed="rId2"/>
          <a:srcRect r="2500" b="4296"/>
          <a:stretch>
            <a:fillRect/>
          </a:stretch>
        </p:blipFill>
        <p:spPr bwMode="auto">
          <a:xfrm>
            <a:off x="0" y="0"/>
            <a:ext cx="89154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4000" y="361950"/>
            <a:ext cx="594360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work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410200" y="1809750"/>
            <a:ext cx="243840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Group-B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90600" y="1809750"/>
            <a:ext cx="2209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–A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28600" y="2876550"/>
            <a:ext cx="3581400" cy="1631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a)What </a:t>
            </a:r>
            <a:r>
              <a:rPr lang="en-US" sz="2000" dirty="0" smtClean="0"/>
              <a:t>is transitive  verb ?</a:t>
            </a:r>
          </a:p>
          <a:p>
            <a:r>
              <a:rPr lang="en-US" sz="2000" dirty="0" smtClean="0"/>
              <a:t>b) What is intransitive verb?</a:t>
            </a:r>
          </a:p>
          <a:p>
            <a:r>
              <a:rPr lang="en-US" sz="2000" dirty="0" smtClean="0"/>
              <a:t>c)What is the difference between transitive and intransitive verb ?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43400" y="2952750"/>
            <a:ext cx="449580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a)What is transitive  verb ?</a:t>
            </a:r>
          </a:p>
          <a:p>
            <a:r>
              <a:rPr lang="en-US" sz="2400" dirty="0" smtClean="0"/>
              <a:t>b) What is </a:t>
            </a:r>
            <a:r>
              <a:rPr lang="en-US" sz="2400" dirty="0" smtClean="0"/>
              <a:t>linking  </a:t>
            </a:r>
            <a:r>
              <a:rPr lang="en-US" sz="2400" dirty="0" smtClean="0"/>
              <a:t>verb?</a:t>
            </a:r>
          </a:p>
          <a:p>
            <a:r>
              <a:rPr lang="en-US" sz="2400" dirty="0" smtClean="0"/>
              <a:t>c)What is the difference between transitive and intransitive verb 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0" y="0"/>
            <a:ext cx="9144000" cy="1047750"/>
          </a:xfrm>
          <a:prstGeom prst="ribb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 work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3182"/>
            <a:ext cx="9144000" cy="4093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 .</a:t>
            </a:r>
            <a:r>
              <a:rPr lang="en-US" sz="3200" b="1" dirty="0" err="1" smtClean="0"/>
              <a:t>ldentify</a:t>
            </a:r>
            <a:r>
              <a:rPr lang="en-US" sz="3200" b="1" dirty="0" smtClean="0"/>
              <a:t> </a:t>
            </a:r>
            <a:r>
              <a:rPr lang="en-US" sz="3200" b="1" dirty="0" smtClean="0"/>
              <a:t>the transitive, intransitive and linking verbs in the following passage.</a:t>
            </a:r>
          </a:p>
          <a:p>
            <a:r>
              <a:rPr lang="en-US" sz="2800" dirty="0" err="1" smtClean="0"/>
              <a:t>Nasima</a:t>
            </a:r>
            <a:r>
              <a:rPr lang="en-US" sz="2800" dirty="0" smtClean="0"/>
              <a:t> </a:t>
            </a:r>
            <a:r>
              <a:rPr lang="en-US" sz="2800" dirty="0" smtClean="0"/>
              <a:t>is a student. She is a student of class </a:t>
            </a:r>
            <a:r>
              <a:rPr lang="en-US" sz="2800" dirty="0" err="1" smtClean="0"/>
              <a:t>VIl.</a:t>
            </a:r>
            <a:r>
              <a:rPr lang="en-US" sz="2800" dirty="0" smtClean="0"/>
              <a:t> She attends classes regularly. Today she has worn a new dress. She looks very smart in this dress. The teacher praised her in the class. </a:t>
            </a:r>
            <a:r>
              <a:rPr lang="en-US" sz="2800" dirty="0" smtClean="0"/>
              <a:t>           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/>
              <a:t>C .Look </a:t>
            </a:r>
            <a:r>
              <a:rPr lang="en-US" sz="2800" b="1" dirty="0" smtClean="0"/>
              <a:t>at some more linking verbs in the following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                                                </a:t>
            </a:r>
            <a:r>
              <a:rPr lang="en-US" sz="2800" b="1" dirty="0" smtClean="0"/>
              <a:t>sentences:</a:t>
            </a:r>
          </a:p>
          <a:p>
            <a:r>
              <a:rPr lang="en-US" sz="2800" b="1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) She got nervous in the class. (</a:t>
            </a:r>
            <a:r>
              <a:rPr lang="en-US" sz="2800" dirty="0" err="1" smtClean="0"/>
              <a:t>i</a:t>
            </a:r>
            <a:r>
              <a:rPr lang="en-US" sz="2800" dirty="0" smtClean="0"/>
              <a:t>) The man has gone mad. (ii) The food tastes delicious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0" y="1047752"/>
            <a:ext cx="4876800" cy="6319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English Second Paper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3105152"/>
            <a:ext cx="3766348" cy="6319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82500" lnSpcReduction="1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Time: 50 Minutes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200" y="4019552"/>
            <a:ext cx="4572000" cy="6319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32" tIns="45716" rIns="91432" bIns="45716" rtlCol="0" anchor="ctr">
            <a:normAutofit fontScale="90000" lnSpcReduction="2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Date:00/00/00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152400" y="1428750"/>
            <a:ext cx="3581400" cy="2286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266952"/>
            <a:ext cx="2590800" cy="63197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60000" lnSpcReduction="2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Class: Nine /Ten</a:t>
            </a:r>
            <a:endParaRPr lang="en-US" sz="4400" dirty="0">
              <a:ln w="11430">
                <a:noFill/>
              </a:ln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2114552"/>
            <a:ext cx="3766348" cy="6319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90000" lnSpcReduction="20000"/>
          </a:bodyPr>
          <a:lstStyle/>
          <a:p>
            <a:pPr algn="ctr"/>
            <a:r>
              <a:rPr lang="en-US" sz="4400" b="1" spc="-100" dirty="0" smtClean="0">
                <a:solidFill>
                  <a:schemeClr val="tx1"/>
                </a:solidFill>
                <a:latin typeface="Book Antiqua" pitchFamily="18" charset="0"/>
              </a:rPr>
              <a:t>Unit-</a:t>
            </a:r>
            <a:r>
              <a:rPr lang="bn-BD" sz="4400" b="1" spc="-100" dirty="0" smtClean="0">
                <a:solidFill>
                  <a:schemeClr val="tx1"/>
                </a:solidFill>
                <a:latin typeface="Book Antiqua" pitchFamily="18" charset="0"/>
              </a:rPr>
              <a:t>6</a:t>
            </a:r>
            <a:r>
              <a:rPr lang="en-US" sz="4400" b="1" spc="-100" dirty="0" smtClean="0">
                <a:solidFill>
                  <a:schemeClr val="tx1"/>
                </a:solidFill>
                <a:latin typeface="Book Antiqua" pitchFamily="18" charset="0"/>
              </a:rPr>
              <a:t>, Lesson-1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514350"/>
            <a:ext cx="6858000" cy="3581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19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314450"/>
            <a:ext cx="7543800" cy="218321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Can you guess what are we going to discuss today?</a:t>
            </a:r>
          </a:p>
        </p:txBody>
      </p:sp>
    </p:spTree>
    <p:extLst>
      <p:ext uri="{BB962C8B-B14F-4D97-AF65-F5344CB8AC3E}">
        <p14:creationId xmlns="" xmlns:p14="http://schemas.microsoft.com/office/powerpoint/2010/main" val="31898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424</Words>
  <Application>Microsoft Office PowerPoint</Application>
  <PresentationFormat>On-screen Show (16:9)</PresentationFormat>
  <Paragraphs>63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Md.Zuel Hossain </vt:lpstr>
      <vt:lpstr> English Second Paper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win10</cp:lastModifiedBy>
  <cp:revision>356</cp:revision>
  <dcterms:created xsi:type="dcterms:W3CDTF">2006-08-16T00:00:00Z</dcterms:created>
  <dcterms:modified xsi:type="dcterms:W3CDTF">2020-11-24T17:45:18Z</dcterms:modified>
</cp:coreProperties>
</file>