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1" r:id="rId2"/>
    <p:sldId id="257" r:id="rId3"/>
    <p:sldId id="273" r:id="rId4"/>
    <p:sldId id="264" r:id="rId5"/>
    <p:sldId id="266" r:id="rId6"/>
    <p:sldId id="265" r:id="rId7"/>
    <p:sldId id="258" r:id="rId8"/>
    <p:sldId id="259" r:id="rId9"/>
    <p:sldId id="260" r:id="rId10"/>
    <p:sldId id="261" r:id="rId11"/>
    <p:sldId id="268" r:id="rId12"/>
    <p:sldId id="267" r:id="rId13"/>
    <p:sldId id="270" r:id="rId14"/>
    <p:sldId id="274" r:id="rId15"/>
    <p:sldId id="275" r:id="rId16"/>
    <p:sldId id="272" r:id="rId1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7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6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264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1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0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6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8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3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2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269E60A-A0B9-4B7C-BF51-2BA29BDE12CF}"/>
              </a:ext>
            </a:extLst>
          </p:cNvPr>
          <p:cNvGrpSpPr/>
          <p:nvPr/>
        </p:nvGrpSpPr>
        <p:grpSpPr>
          <a:xfrm>
            <a:off x="0" y="0"/>
            <a:ext cx="12186065" cy="6858000"/>
            <a:chOff x="0" y="0"/>
            <a:chExt cx="12186065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706C70E-E1BE-48D8-B955-8599F8919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702387"/>
              <a:ext cx="6274850" cy="51650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8585897-403C-4186-BB8F-E541EA367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56240"/>
              <a:ext cx="2579169" cy="1401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91B4029-461C-4246-BE9A-8456B0C2D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169" y="3993362"/>
              <a:ext cx="2685152" cy="14593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59AD5C4-5B2E-4A18-9055-0D713E1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2063" y="1449496"/>
              <a:ext cx="2667001" cy="1449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6F89FE2-D68A-4C56-9344-652F19ECA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064" y="0"/>
              <a:ext cx="2667001" cy="1449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125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llkmk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246562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de5cdedaa78add8d4a2c0792dc0f31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11" y="762000"/>
            <a:ext cx="7847013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4412" y="4953000"/>
            <a:ext cx="7696200" cy="17526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Rain </a:t>
            </a:r>
            <a:r>
              <a:rPr lang="en-US" sz="6000" b="1" dirty="0" err="1">
                <a:ln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en-US" sz="6000" b="1" dirty="0">
                <a:ln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go away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9BE8D60-A70B-4FF4-8FB1-E4B89CA1ACB9}"/>
              </a:ext>
            </a:extLst>
          </p:cNvPr>
          <p:cNvGrpSpPr/>
          <p:nvPr/>
        </p:nvGrpSpPr>
        <p:grpSpPr>
          <a:xfrm>
            <a:off x="379412" y="533400"/>
            <a:ext cx="10681581" cy="6103680"/>
            <a:chOff x="379412" y="533400"/>
            <a:chExt cx="10681581" cy="6103680"/>
          </a:xfrm>
        </p:grpSpPr>
        <p:sp>
          <p:nvSpPr>
            <p:cNvPr id="5" name="TextBox 4"/>
            <p:cNvSpPr txBox="1"/>
            <p:nvPr/>
          </p:nvSpPr>
          <p:spPr>
            <a:xfrm>
              <a:off x="1293812" y="4267200"/>
              <a:ext cx="9767181" cy="236988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Rain,rain,go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away.</a:t>
              </a:r>
            </a:p>
            <a:p>
              <a:pPr algn="ctr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Come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again another day.</a:t>
              </a:r>
            </a:p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Little children want to play.</a:t>
              </a:r>
            </a:p>
            <a:p>
              <a:pPr algn="ctr"/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Rain,rain,go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away.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37212" y="2743200"/>
              <a:ext cx="2802370" cy="461665"/>
            </a:xfrm>
            <a:prstGeom prst="rect">
              <a:avLst/>
            </a:prstGeom>
            <a:noFill/>
            <a:ln w="28575"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bn-BD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Look ,listen and say</a:t>
              </a:r>
              <a:endPara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C48ECC5-8CB8-4E91-8A0B-73F4148B0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012" y="675163"/>
              <a:ext cx="6477000" cy="3164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4CEEE67A-00C1-4384-8272-20F32F55C847}"/>
                </a:ext>
              </a:extLst>
            </p:cNvPr>
            <p:cNvSpPr/>
            <p:nvPr/>
          </p:nvSpPr>
          <p:spPr>
            <a:xfrm>
              <a:off x="379412" y="533400"/>
              <a:ext cx="3962400" cy="2514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say with me.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1D92B04-6203-4BEF-AC6D-C37B874A4ADD}"/>
              </a:ext>
            </a:extLst>
          </p:cNvPr>
          <p:cNvGrpSpPr/>
          <p:nvPr/>
        </p:nvGrpSpPr>
        <p:grpSpPr>
          <a:xfrm>
            <a:off x="150812" y="571500"/>
            <a:ext cx="11684733" cy="6021645"/>
            <a:chOff x="150812" y="571500"/>
            <a:chExt cx="11684733" cy="60216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0AE8BEB-BFBC-4FD2-9015-88D0CD462B4E}"/>
                </a:ext>
              </a:extLst>
            </p:cNvPr>
            <p:cNvSpPr/>
            <p:nvPr/>
          </p:nvSpPr>
          <p:spPr>
            <a:xfrm>
              <a:off x="1046162" y="571500"/>
              <a:ext cx="954405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Dear students , say the rhyme </a:t>
              </a:r>
              <a:r>
                <a:rPr lang="en-US" sz="40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indivisualy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2C1EBD9-5A7C-4DFD-B09C-3F2E6F7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12" y="1371600"/>
              <a:ext cx="6125289" cy="25317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75BF2C9-5B4F-471D-B6F3-729F595096CF}"/>
                </a:ext>
              </a:extLst>
            </p:cNvPr>
            <p:cNvSpPr txBox="1"/>
            <p:nvPr/>
          </p:nvSpPr>
          <p:spPr>
            <a:xfrm>
              <a:off x="4570412" y="4038600"/>
              <a:ext cx="7265133" cy="2554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Rain,rain,go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away.</a:t>
              </a:r>
            </a:p>
            <a:p>
              <a:pPr algn="ctr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Come again another day.</a:t>
              </a:r>
            </a:p>
            <a:p>
              <a:pPr algn="ctr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Little children want to play.</a:t>
              </a:r>
            </a:p>
            <a:p>
              <a:pPr algn="ctr"/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Rain,rain,go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away.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A9603BB-60CA-41D4-BB0B-B091B2AFE59A}"/>
              </a:ext>
            </a:extLst>
          </p:cNvPr>
          <p:cNvGrpSpPr/>
          <p:nvPr/>
        </p:nvGrpSpPr>
        <p:grpSpPr>
          <a:xfrm>
            <a:off x="306388" y="165080"/>
            <a:ext cx="11655424" cy="6464320"/>
            <a:chOff x="0" y="228600"/>
            <a:chExt cx="11655424" cy="64643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D8CD95D-1EF9-4E83-89E7-1DCAE0B4E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2" b="9144"/>
            <a:stretch/>
          </p:blipFill>
          <p:spPr>
            <a:xfrm>
              <a:off x="5942012" y="229772"/>
              <a:ext cx="5713412" cy="22713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xmlns="" id="{2AE71CDA-0E29-4102-BBC7-49424E7DF929}"/>
                </a:ext>
              </a:extLst>
            </p:cNvPr>
            <p:cNvSpPr/>
            <p:nvPr/>
          </p:nvSpPr>
          <p:spPr>
            <a:xfrm>
              <a:off x="0" y="228600"/>
              <a:ext cx="5713412" cy="2590800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C9D6CAD-B9C6-4B5C-BBA5-906B1F9909F4}"/>
                </a:ext>
              </a:extLst>
            </p:cNvPr>
            <p:cNvSpPr txBox="1"/>
            <p:nvPr/>
          </p:nvSpPr>
          <p:spPr>
            <a:xfrm>
              <a:off x="1141412" y="762000"/>
              <a:ext cx="3810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practice it in group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93B6674-C134-4A08-B765-0E9F828675CE}"/>
                </a:ext>
              </a:extLst>
            </p:cNvPr>
            <p:cNvSpPr/>
            <p:nvPr/>
          </p:nvSpPr>
          <p:spPr>
            <a:xfrm>
              <a:off x="1901308" y="3276600"/>
              <a:ext cx="8386207" cy="34163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Rain, rain ,go away.</a:t>
              </a:r>
            </a:p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Come again another day.</a:t>
              </a:r>
            </a:p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Little children want to play.</a:t>
              </a:r>
            </a:p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Rain, rain, go away.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1752600"/>
            <a:ext cx="2381250" cy="3667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0412" y="609600"/>
            <a:ext cx="60960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up and come 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want to recite the rhyme.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412" y="3276600"/>
            <a:ext cx="6092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Rain,rain,go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away.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Come again another day.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Little children want to play.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Rain,rain,go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away.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63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685800"/>
            <a:ext cx="1219200" cy="1219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75212" y="2667000"/>
            <a:ext cx="51054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the Rhyme again and again.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5180012" y="685800"/>
            <a:ext cx="4419600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011ABAF-E77D-4F95-85D2-0E0C6FD99E5E}"/>
              </a:ext>
            </a:extLst>
          </p:cNvPr>
          <p:cNvGrpSpPr/>
          <p:nvPr/>
        </p:nvGrpSpPr>
        <p:grpSpPr>
          <a:xfrm>
            <a:off x="227012" y="304800"/>
            <a:ext cx="11658600" cy="6019800"/>
            <a:chOff x="0" y="76200"/>
            <a:chExt cx="12188824" cy="6248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6D0179B-75A8-4AA0-8D08-9135680B0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12" y="1981200"/>
              <a:ext cx="8915401" cy="4343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254E637-5162-4A16-9530-F78A2AFAE39B}"/>
                </a:ext>
              </a:extLst>
            </p:cNvPr>
            <p:cNvSpPr/>
            <p:nvPr/>
          </p:nvSpPr>
          <p:spPr>
            <a:xfrm>
              <a:off x="0" y="76200"/>
              <a:ext cx="1218882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Good</a:t>
              </a:r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bye everyone ,</a:t>
              </a:r>
            </a:p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well.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9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0"/>
            <a:ext cx="5408612" cy="2819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Salma begum</a:t>
            </a:r>
          </a:p>
          <a:p>
            <a:r>
              <a:rPr lang="en-US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32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Gokulnagar</a:t>
            </a:r>
            <a:r>
              <a:rPr lang="en-US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GPS</a:t>
            </a:r>
          </a:p>
          <a:p>
            <a:r>
              <a:rPr lang="en-US" sz="32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Raipura</a:t>
            </a:r>
            <a:r>
              <a:rPr lang="en-US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Narsingdi</a:t>
            </a:r>
            <a:endParaRPr lang="en-US" sz="3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3859" y="2286000"/>
            <a:ext cx="5332413" cy="2819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1</a:t>
            </a:r>
          </a:p>
          <a:p>
            <a:r>
              <a:rPr lang="en-US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Subj: English</a:t>
            </a:r>
          </a:p>
          <a:p>
            <a:r>
              <a:rPr lang="en-US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 17</a:t>
            </a:r>
          </a:p>
          <a:p>
            <a:r>
              <a:rPr lang="en-US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 (1-3)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4612" y="152400"/>
            <a:ext cx="4361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4DB78D-A171-4FF2-BBCD-EE44A86AC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1396662"/>
            <a:ext cx="1371595" cy="5461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973CA2-FF26-4FA1-9FD8-15AF91B13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99" y="40774"/>
            <a:ext cx="4289426" cy="2557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DE5489-F47A-48D9-86D6-1F458C8F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9812" cy="2557462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1B00C5C9-B419-4426-9040-59A4C2E684D3}"/>
              </a:ext>
            </a:extLst>
          </p:cNvPr>
          <p:cNvSpPr/>
          <p:nvPr/>
        </p:nvSpPr>
        <p:spPr>
          <a:xfrm>
            <a:off x="3732211" y="228600"/>
            <a:ext cx="4167187" cy="232886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B7667C-8025-43C4-A5C7-A3D18F84390B}"/>
              </a:ext>
            </a:extLst>
          </p:cNvPr>
          <p:cNvSpPr txBox="1"/>
          <p:nvPr/>
        </p:nvSpPr>
        <p:spPr>
          <a:xfrm>
            <a:off x="150811" y="2971800"/>
            <a:ext cx="11887201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student’s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think about the pictures. What are they doing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8C645C-2E2C-4D0C-90A5-00FD3D854888}"/>
              </a:ext>
            </a:extLst>
          </p:cNvPr>
          <p:cNvSpPr txBox="1"/>
          <p:nvPr/>
        </p:nvSpPr>
        <p:spPr>
          <a:xfrm>
            <a:off x="150811" y="4800600"/>
            <a:ext cx="11887201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relation between two pictures . Let’s we discuss about the pictures .</a:t>
            </a:r>
          </a:p>
        </p:txBody>
      </p:sp>
    </p:spTree>
    <p:extLst>
      <p:ext uri="{BB962C8B-B14F-4D97-AF65-F5344CB8AC3E}">
        <p14:creationId xmlns:p14="http://schemas.microsoft.com/office/powerpoint/2010/main" val="41106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1baa3nh-mc6b0a-c491c3aa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2286000"/>
            <a:ext cx="9829800" cy="2790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612" y="1447800"/>
            <a:ext cx="7696200" cy="685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 is-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0612" y="3124200"/>
            <a:ext cx="8077200" cy="990600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Rain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 away  </a:t>
            </a:r>
          </a:p>
        </p:txBody>
      </p:sp>
      <p:pic>
        <p:nvPicPr>
          <p:cNvPr id="4" name="Picture 3" descr="depositphotos_47035641-stock-photo-funny-toddler-with-umbrella-play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652"/>
            <a:ext cx="1676400" cy="2737104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4412" y="228600"/>
            <a:ext cx="8077200" cy="914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r>
              <a:rPr lang="en-US" sz="3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7F637C-9E8A-40FD-A327-DF33E854C903}"/>
              </a:ext>
            </a:extLst>
          </p:cNvPr>
          <p:cNvSpPr txBox="1"/>
          <p:nvPr/>
        </p:nvSpPr>
        <p:spPr>
          <a:xfrm>
            <a:off x="74612" y="1524000"/>
            <a:ext cx="11961813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L- 1.1.1- become familiar with English sounds by listening to common English words.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4.1.1- enjoy the rhythm and music of simple rhymes.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S-1.1.1- repeat after the teacher simple words and phrases.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1.1.2- say simple words and phrases.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4.1.1- repeat rhymes after the teacher.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4.1.2- recite rhymes individually.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a_caliente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411" y="1455221"/>
            <a:ext cx="3808413" cy="4031178"/>
          </a:xfrm>
          <a:prstGeom prst="rect">
            <a:avLst/>
          </a:prstGeom>
        </p:spPr>
      </p:pic>
      <p:pic>
        <p:nvPicPr>
          <p:cNvPr id="2" name="Picture 1" descr="RainingOverWater320x2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5221"/>
            <a:ext cx="4341812" cy="403117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4a6fc1289f85b2cce125ab9e35577f5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811" y="1455222"/>
            <a:ext cx="4038599" cy="40311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5612" y="228600"/>
            <a:ext cx="4548040" cy="707886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,listen and say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0D640E8-BC7B-4FBF-95EF-D3BAB33D2F41}"/>
              </a:ext>
            </a:extLst>
          </p:cNvPr>
          <p:cNvSpPr/>
          <p:nvPr/>
        </p:nvSpPr>
        <p:spPr>
          <a:xfrm>
            <a:off x="1737347" y="5849422"/>
            <a:ext cx="123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5F5BD36-3F05-44A1-8479-2DC0EEAEDDD4}"/>
              </a:ext>
            </a:extLst>
          </p:cNvPr>
          <p:cNvSpPr/>
          <p:nvPr/>
        </p:nvSpPr>
        <p:spPr>
          <a:xfrm>
            <a:off x="5713412" y="5867007"/>
            <a:ext cx="2108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Go away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13F918-0CF1-4C74-ADF3-A73425AF8448}"/>
              </a:ext>
            </a:extLst>
          </p:cNvPr>
          <p:cNvSpPr txBox="1"/>
          <p:nvPr/>
        </p:nvSpPr>
        <p:spPr>
          <a:xfrm>
            <a:off x="9142412" y="5867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fVWGd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6627812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635800438609757930-70620639_fb3ffe184637d46ad2b277fc447a79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437">
            <a:off x="6178672" y="838655"/>
            <a:ext cx="5883471" cy="3349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46212" y="5310554"/>
            <a:ext cx="9220200" cy="139504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Rain </a:t>
            </a:r>
            <a:r>
              <a:rPr lang="en-US" sz="6000" b="1" dirty="0" err="1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en-US" sz="6000" b="1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go away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89612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 descr="59afd7c69aa76e5963cd58cf1277cce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1" y="609600"/>
            <a:ext cx="6246813" cy="3790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1412" y="5029200"/>
            <a:ext cx="9220200" cy="1828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Come again another 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ÑOS-JUGANDO-400x235.jpg"/>
          <p:cNvPicPr>
            <a:picLocks noChangeAspect="1"/>
          </p:cNvPicPr>
          <p:nvPr/>
        </p:nvPicPr>
        <p:blipFill>
          <a:blip r:embed="rId2"/>
          <a:srcRect l="12000" r="12000"/>
          <a:stretch>
            <a:fillRect/>
          </a:stretch>
        </p:blipFill>
        <p:spPr>
          <a:xfrm>
            <a:off x="0" y="533400"/>
            <a:ext cx="5027612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5256212" y="304800"/>
            <a:ext cx="3124200" cy="4191000"/>
            <a:chOff x="4265612" y="762000"/>
            <a:chExt cx="3810000" cy="2971800"/>
          </a:xfrm>
        </p:grpSpPr>
        <p:pic>
          <p:nvPicPr>
            <p:cNvPr id="4" name="Picture 3" descr="fi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5612" y="762000"/>
              <a:ext cx="3810000" cy="2971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5256212" y="3048000"/>
              <a:ext cx="304800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anzarse-una-pelota.jpg"/>
          <p:cNvPicPr>
            <a:picLocks noChangeAspect="1"/>
          </p:cNvPicPr>
          <p:nvPr/>
        </p:nvPicPr>
        <p:blipFill>
          <a:blip r:embed="rId4"/>
          <a:srcRect l="3869" t="4194" r="7134"/>
          <a:stretch>
            <a:fillRect/>
          </a:stretch>
        </p:blipFill>
        <p:spPr>
          <a:xfrm>
            <a:off x="8380411" y="381000"/>
            <a:ext cx="3808413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9412" y="5023338"/>
            <a:ext cx="11201400" cy="183466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Little children want to 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1346</TotalTime>
  <Words>275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DELL</cp:lastModifiedBy>
  <cp:revision>54</cp:revision>
  <dcterms:created xsi:type="dcterms:W3CDTF">2006-08-16T00:00:00Z</dcterms:created>
  <dcterms:modified xsi:type="dcterms:W3CDTF">2020-11-25T15:46:09Z</dcterms:modified>
</cp:coreProperties>
</file>