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100" d="100"/>
          <a:sy n="10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5326E2F-B1E6-4ECB-B2FE-9290AB2D7583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FE6B54-58C3-4137-92E2-799FB266C3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8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381000"/>
            <a:ext cx="4343400" cy="838200"/>
          </a:xfrm>
        </p:spPr>
        <p:txBody>
          <a:bodyPr>
            <a:normAutofit fontScale="90000"/>
          </a:bodyPr>
          <a:lstStyle/>
          <a:p>
            <a:pPr algn="ctr"/>
            <a:endParaRPr lang="en-US" sz="5400" b="1" dirty="0">
              <a:solidFill>
                <a:srgbClr val="0070C0"/>
              </a:solidFill>
              <a:latin typeface="Rinkiy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4800600" cy="472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RinkiySreeMJ" pitchFamily="2" charset="0"/>
              </a:rPr>
              <a:t> </a:t>
            </a:r>
            <a:r>
              <a:rPr lang="en-US" sz="4000" dirty="0" err="1">
                <a:latin typeface="RinkiySreeMJ" pitchFamily="2" charset="0"/>
              </a:rPr>
              <a:t>wkÿK</a:t>
            </a:r>
            <a:r>
              <a:rPr lang="en-US" sz="4000" dirty="0">
                <a:latin typeface="RinkiySreeMJ" pitchFamily="2" charset="0"/>
              </a:rPr>
              <a:t> </a:t>
            </a:r>
            <a:r>
              <a:rPr lang="en-US" sz="4000" dirty="0" err="1" smtClean="0">
                <a:latin typeface="RinkiySreeMJ" pitchFamily="2" charset="0"/>
              </a:rPr>
              <a:t>cwiwPwZ</a:t>
            </a:r>
            <a:endParaRPr lang="en-US" sz="4000" dirty="0" smtClean="0">
              <a:latin typeface="RinkiySreeMJ" pitchFamily="2" charset="0"/>
            </a:endParaRPr>
          </a:p>
          <a:p>
            <a:pPr algn="ctr"/>
            <a:endParaRPr lang="en-US" sz="4000" dirty="0" smtClean="0">
              <a:latin typeface="RinkiySreeMJ" pitchFamily="2" charset="0"/>
            </a:endParaRPr>
          </a:p>
          <a:p>
            <a:pPr algn="l"/>
            <a:endParaRPr lang="en-US" sz="4400" dirty="0">
              <a:latin typeface="RinkiySreeMJ" pitchFamily="2" charset="0"/>
            </a:endParaRPr>
          </a:p>
          <a:p>
            <a:pPr algn="l"/>
            <a:endParaRPr lang="en-US" sz="4400" b="1" dirty="0" smtClean="0">
              <a:latin typeface="RinkiySreeMJ" pitchFamily="2" charset="0"/>
            </a:endParaRPr>
          </a:p>
          <a:p>
            <a:pPr algn="l"/>
            <a:r>
              <a:rPr lang="en-US" sz="2800" b="1" dirty="0" smtClean="0">
                <a:latin typeface="RinkiySreeMJ" pitchFamily="2" charset="0"/>
              </a:rPr>
              <a:t>       </a:t>
            </a:r>
            <a:r>
              <a:rPr lang="en-US" sz="2800" b="1" dirty="0" err="1" smtClean="0">
                <a:latin typeface="RinkiySreeMJ" pitchFamily="2" charset="0"/>
              </a:rPr>
              <a:t>Gm;Gg</a:t>
            </a:r>
            <a:r>
              <a:rPr lang="en-US" sz="2800" b="1" dirty="0" smtClean="0">
                <a:latin typeface="RinkiySreeMJ" pitchFamily="2" charset="0"/>
              </a:rPr>
              <a:t> </a:t>
            </a:r>
            <a:r>
              <a:rPr lang="en-US" sz="2800" b="1" dirty="0" err="1" smtClean="0">
                <a:latin typeface="RinkiySreeMJ" pitchFamily="2" charset="0"/>
              </a:rPr>
              <a:t>igRvb</a:t>
            </a:r>
            <a:r>
              <a:rPr lang="en-US" sz="2800" b="1" dirty="0" smtClean="0">
                <a:latin typeface="RinkiySreeMJ" pitchFamily="2" charset="0"/>
              </a:rPr>
              <a:t> </a:t>
            </a:r>
            <a:r>
              <a:rPr lang="en-US" sz="2800" b="1" dirty="0" err="1" smtClean="0">
                <a:latin typeface="RinkiySreeMJ" pitchFamily="2" charset="0"/>
              </a:rPr>
              <a:t>Avjx</a:t>
            </a:r>
            <a:r>
              <a:rPr lang="en-US" sz="2800" b="1" dirty="0" smtClean="0">
                <a:latin typeface="RinkiySreeMJ" pitchFamily="2" charset="0"/>
              </a:rPr>
              <a:t>।</a:t>
            </a:r>
          </a:p>
          <a:p>
            <a:pPr algn="l"/>
            <a:r>
              <a:rPr lang="en-US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RinkiySreeMJ" pitchFamily="2" charset="0"/>
              </a:rPr>
              <a:t>          </a:t>
            </a:r>
            <a:r>
              <a:rPr lang="en-US" sz="2800" b="1" dirty="0" err="1" smtClean="0">
                <a:latin typeface="RinkiySreeMJ" pitchFamily="2" charset="0"/>
              </a:rPr>
              <a:t>mnKvix</a:t>
            </a:r>
            <a:r>
              <a:rPr lang="en-US" sz="2800" b="1" dirty="0" smtClean="0">
                <a:latin typeface="RinkiySreeMJ" pitchFamily="2" charset="0"/>
              </a:rPr>
              <a:t> </a:t>
            </a:r>
            <a:r>
              <a:rPr lang="en-US" sz="2800" b="1" dirty="0" err="1" smtClean="0">
                <a:latin typeface="RinkiySreeMJ" pitchFamily="2" charset="0"/>
              </a:rPr>
              <a:t>wkÿK</a:t>
            </a:r>
            <a:r>
              <a:rPr lang="en-US" sz="2800" b="1" dirty="0" smtClean="0">
                <a:latin typeface="RinkiySreeMJ" pitchFamily="2" charset="0"/>
              </a:rPr>
              <a:t> </a:t>
            </a:r>
          </a:p>
          <a:p>
            <a:pPr algn="l"/>
            <a:r>
              <a:rPr lang="en-US" sz="2000" dirty="0" smtClean="0">
                <a:latin typeface="RinkiySreeMJ" pitchFamily="2" charset="0"/>
              </a:rPr>
              <a:t>‡K,wR,</a:t>
            </a:r>
            <a:r>
              <a:rPr lang="en-US" sz="2000" dirty="0" err="1" smtClean="0">
                <a:latin typeface="RinkiySreeMJ" pitchFamily="2" charset="0"/>
              </a:rPr>
              <a:t>wf</a:t>
            </a:r>
            <a:r>
              <a:rPr lang="en-US" sz="2000" dirty="0" smtClean="0">
                <a:latin typeface="RinkiySreeMJ" pitchFamily="2" charset="0"/>
              </a:rPr>
              <a:t>,‡R mw¤§</a:t>
            </a:r>
            <a:r>
              <a:rPr lang="en-US" sz="2000" dirty="0" err="1" smtClean="0">
                <a:latin typeface="RinkiySreeMJ" pitchFamily="2" charset="0"/>
              </a:rPr>
              <a:t>jbx</a:t>
            </a:r>
            <a:r>
              <a:rPr lang="en-US" sz="2000" dirty="0" smtClean="0">
                <a:latin typeface="RinkiySreeMJ" pitchFamily="2" charset="0"/>
              </a:rPr>
              <a:t> </a:t>
            </a:r>
            <a:r>
              <a:rPr lang="en-US" sz="2000" dirty="0" err="1" smtClean="0">
                <a:latin typeface="RinkiySreeMJ" pitchFamily="2" charset="0"/>
              </a:rPr>
              <a:t>evwjKv</a:t>
            </a:r>
            <a:r>
              <a:rPr lang="en-US" sz="2000" dirty="0" smtClean="0">
                <a:latin typeface="RinkiySreeMJ" pitchFamily="2" charset="0"/>
              </a:rPr>
              <a:t> </a:t>
            </a:r>
            <a:r>
              <a:rPr lang="en-US" sz="2000" dirty="0" err="1" smtClean="0">
                <a:latin typeface="RinkiySreeMJ" pitchFamily="2" charset="0"/>
              </a:rPr>
              <a:t>gva¨wgK</a:t>
            </a:r>
            <a:r>
              <a:rPr lang="en-US" sz="2000" dirty="0" smtClean="0">
                <a:latin typeface="RinkiySreeMJ" pitchFamily="2" charset="0"/>
              </a:rPr>
              <a:t>                     </a:t>
            </a:r>
            <a:r>
              <a:rPr lang="bn-IN" sz="2000" dirty="0">
                <a:latin typeface="RinkiySreeMJ" pitchFamily="2" charset="0"/>
              </a:rPr>
              <a:t>	</a:t>
            </a:r>
            <a:r>
              <a:rPr lang="en-US" sz="2000" dirty="0" smtClean="0">
                <a:latin typeface="RinkiySreeMJ" pitchFamily="2" charset="0"/>
              </a:rPr>
              <a:t>we`¨</a:t>
            </a:r>
            <a:r>
              <a:rPr lang="en-US" sz="2000" dirty="0" err="1" smtClean="0">
                <a:latin typeface="RinkiySreeMJ" pitchFamily="2" charset="0"/>
              </a:rPr>
              <a:t>vjq</a:t>
            </a:r>
            <a:r>
              <a:rPr lang="en-US" sz="2000" dirty="0" smtClean="0">
                <a:latin typeface="RinkiySreeMJ" pitchFamily="2" charset="0"/>
              </a:rPr>
              <a:t>,`</a:t>
            </a:r>
            <a:r>
              <a:rPr lang="en-US" sz="2000" dirty="0" err="1" smtClean="0">
                <a:latin typeface="RinkiySreeMJ" pitchFamily="2" charset="0"/>
              </a:rPr>
              <a:t>v‡Kvc,Lyjbv</a:t>
            </a:r>
            <a:r>
              <a:rPr lang="en-US" sz="1800" dirty="0" smtClean="0">
                <a:latin typeface="RinkiySreeMJ" pitchFamily="2" charset="0"/>
              </a:rPr>
              <a:t>|</a:t>
            </a:r>
            <a:endParaRPr lang="en-US" sz="2800" dirty="0" smtClean="0">
              <a:latin typeface="RinkiySreeMJ" pitchFamily="2" charset="0"/>
            </a:endParaRPr>
          </a:p>
          <a:p>
            <a:pPr algn="ctr"/>
            <a:r>
              <a:rPr lang="en-US" sz="2800" dirty="0" smtClean="0">
                <a:latin typeface="RinkiySreeMJ" pitchFamily="2" charset="0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752600"/>
            <a:ext cx="2593975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latin typeface="RinkiyMJ" pitchFamily="2" charset="0"/>
              </a:rPr>
              <a:t>cvV</a:t>
            </a:r>
            <a:r>
              <a:rPr lang="en-US" sz="3600" b="1" dirty="0" smtClean="0">
                <a:latin typeface="RinkiySree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cwiwPwZ</a:t>
            </a:r>
            <a:r>
              <a:rPr lang="en-US" sz="3600" b="1" dirty="0" smtClean="0">
                <a:latin typeface="RinkiySreeMJ" pitchFamily="2" charset="0"/>
              </a:rPr>
              <a:t> </a:t>
            </a:r>
            <a:endParaRPr lang="en-US" sz="3600" b="1" dirty="0">
              <a:latin typeface="RinkiySreeMJ" pitchFamily="2" charset="0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="" xmlns:a16="http://schemas.microsoft.com/office/drawing/2014/main" id="{CF05F26C-459F-4B60-BD71-DB1BC03BD46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057400"/>
            <a:ext cx="1752600" cy="192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819400"/>
            <a:ext cx="358140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welq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Bmjvg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 I ˆ</a:t>
            </a: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bwZK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wkÿv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RinkiyMJ" pitchFamily="2" charset="0"/>
              </a:rPr>
              <a:t>cÖ_g:Aa¨vq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| </a:t>
            </a: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AvKvB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` I ˆ</a:t>
            </a: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bwZK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Rxeb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 |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cvV-8 </a:t>
            </a: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2060"/>
                </a:solidFill>
                <a:latin typeface="RinkiySreeMJ" pitchFamily="2" charset="0"/>
              </a:rPr>
              <a:t>AvwLivZ</a:t>
            </a:r>
            <a:r>
              <a:rPr lang="en-US" sz="24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1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495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RinkiySreeMJ" pitchFamily="2" charset="0"/>
              </a:rPr>
              <a:t>                               </a:t>
            </a:r>
            <a:r>
              <a:rPr lang="en-US" sz="4400" b="1" dirty="0" err="1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  <a:t>wkLb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  <a:t> </a:t>
            </a:r>
            <a:r>
              <a:rPr lang="en-US" sz="4400" b="1" dirty="0" err="1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  <a:t>dj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  <a:t>: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  <a:t/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</a:b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  <a:t/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RinkiySreeMJ" pitchFamily="2" charset="0"/>
              </a:rPr>
            </a:br>
            <a:r>
              <a:rPr lang="en-US" b="1" dirty="0" smtClean="0">
                <a:latin typeface="RinkiySreeMJ" pitchFamily="2" charset="0"/>
              </a:rPr>
              <a:t>          </a:t>
            </a:r>
            <a:r>
              <a:rPr lang="en-US" sz="3600" b="1" dirty="0" err="1" smtClean="0">
                <a:solidFill>
                  <a:srgbClr val="0070C0"/>
                </a:solidFill>
                <a:latin typeface="RinkiySreeMJ" pitchFamily="2" charset="0"/>
              </a:rPr>
              <a:t>AvwLiv‡Zi</a:t>
            </a:r>
            <a:r>
              <a:rPr lang="en-US" sz="36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RinkiySreeMJ" pitchFamily="2" charset="0"/>
              </a:rPr>
              <a:t>aviYv</a:t>
            </a:r>
            <a:r>
              <a:rPr lang="en-US" sz="36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RinkiySreeMJ" pitchFamily="2" charset="0"/>
              </a:rPr>
              <a:t>jvf</a:t>
            </a:r>
            <a:r>
              <a:rPr lang="en-US" sz="36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RinkiySreeMJ" pitchFamily="2" charset="0"/>
              </a:rPr>
              <a:t>Ki‡Z</a:t>
            </a:r>
            <a:r>
              <a:rPr lang="en-US" sz="36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RinkiySreeMJ" pitchFamily="2" charset="0"/>
              </a:rPr>
              <a:t>cvi‡e</a:t>
            </a:r>
            <a:r>
              <a:rPr lang="en-US" sz="3600" b="1" dirty="0" smtClean="0">
                <a:solidFill>
                  <a:srgbClr val="0070C0"/>
                </a:solidFill>
                <a:latin typeface="RinkiySreeMJ" pitchFamily="2" charset="0"/>
              </a:rPr>
              <a:t>|</a:t>
            </a:r>
            <a:br>
              <a:rPr lang="en-US" sz="3600" b="1" dirty="0" smtClean="0">
                <a:solidFill>
                  <a:srgbClr val="0070C0"/>
                </a:solidFill>
                <a:latin typeface="RinkiySreeMJ" pitchFamily="2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RinkiySreeMJ" pitchFamily="2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RinkiySreeMJ" pitchFamily="2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RinkiySreeMJ" pitchFamily="2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RinkiySreeMJ" pitchFamily="2" charset="0"/>
              </a:rPr>
              <a:t>AvwLiv‡Zi</a:t>
            </a:r>
            <a:r>
              <a:rPr lang="en-US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wek^v‡mi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MyiæZ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¡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eY©bv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Ki‡Z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cvi‡e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|</a:t>
            </a:r>
            <a:br>
              <a:rPr lang="en-US" dirty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   ‰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bwZK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Rxeb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MV‡b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AvwLiv‡Z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inkiySreeMJ" pitchFamily="2" charset="0"/>
              </a:rPr>
              <a:t>wek^v‡mi</a:t>
            </a:r>
            <a:r>
              <a:rPr lang="en-US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RinkiySreeMJ" pitchFamily="2" charset="0"/>
              </a:rPr>
              <a:t>we‡kølY</a:t>
            </a:r>
            <a: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  <a:t>        </a:t>
            </a:r>
            <a:b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  <a:t>    </a:t>
            </a:r>
            <a:r>
              <a:rPr lang="en-US" sz="3600" b="1" dirty="0" err="1" smtClean="0">
                <a:solidFill>
                  <a:schemeClr val="tx1"/>
                </a:solidFill>
                <a:latin typeface="RinkiySreeMJ" pitchFamily="2" charset="0"/>
              </a:rPr>
              <a:t>Ki‡Z</a:t>
            </a:r>
            <a: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RinkiySreeMJ" pitchFamily="2" charset="0"/>
              </a:rPr>
              <a:t>cvi‡e</a:t>
            </a:r>
            <a: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  <a:t>|</a:t>
            </a:r>
            <a:b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br>
              <a:rPr lang="en-US" sz="36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3600" b="1" dirty="0" smtClean="0">
                <a:latin typeface="RinkiySreeMJ" pitchFamily="2" charset="0"/>
              </a:rPr>
              <a:t/>
            </a:r>
            <a:br>
              <a:rPr lang="en-US" sz="3600" b="1" dirty="0" smtClean="0">
                <a:latin typeface="RinkiySreeMJ" pitchFamily="2" charset="0"/>
              </a:rPr>
            </a:br>
            <a:endParaRPr lang="en-US" sz="3600" b="1" dirty="0"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1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54102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rgbClr val="0070C0"/>
                </a:solidFill>
                <a:latin typeface="RinkiySreeMJ" pitchFamily="2" charset="0"/>
              </a:rPr>
              <a:t>AvwLiv‡Zi</a:t>
            </a:r>
            <a:r>
              <a:rPr lang="en-US" sz="40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RinkiySreeMJ" pitchFamily="2" charset="0"/>
              </a:rPr>
              <a:t>cwiPq</a:t>
            </a:r>
            <a:r>
              <a:rPr lang="en-US" sz="4000" b="1" dirty="0" smtClean="0">
                <a:solidFill>
                  <a:srgbClr val="0070C0"/>
                </a:solidFill>
                <a:latin typeface="RinkiySreeMJ" pitchFamily="2" charset="0"/>
              </a:rPr>
              <a:t>:</a:t>
            </a:r>
            <a:r>
              <a:rPr lang="en-US" sz="4000" dirty="0" smtClean="0">
                <a:solidFill>
                  <a:srgbClr val="0070C0"/>
                </a:solidFill>
                <a:latin typeface="RinkiySree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RinkiySreeMJ" pitchFamily="2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AvwLivZ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A_©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ciKvj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gvby‡li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g„Zz¨i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cieZx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©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Rxeb‡K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AvwLivZ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ejv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nq|gvbeRxe‡bi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`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ywU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chv©q</a:t>
            </a:r>
            <a:r>
              <a:rPr lang="en-US" sz="2800" b="1" dirty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i‡q‡Q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BnKvj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I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ciKvj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|</a:t>
            </a:r>
            <a:b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BnKvj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n‡jv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`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ywbqvi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Rxeb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Avi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g„Zz¨i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c‡i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gvby‡li</a:t>
            </a:r>
            <a:r>
              <a:rPr lang="en-US" sz="2800" b="1" dirty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†h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bZzb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Rxeb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ïiæ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nq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Zvi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bvg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ciKvj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ev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SreeMJ" pitchFamily="2" charset="0"/>
              </a:rPr>
              <a:t>AvwLivZ</a:t>
            </a:r>
            <a: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  <a:t>|</a:t>
            </a:r>
            <a:br>
              <a:rPr lang="en-US" sz="2800" b="1" dirty="0" smtClean="0">
                <a:solidFill>
                  <a:srgbClr val="002060"/>
                </a:solidFill>
                <a:latin typeface="RinkiySreeMJ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AbšÍKv‡ji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Rxeb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G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Rxe‡bi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ïiæ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Av‡Q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wKš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‘ †kl †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&amp;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GwU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gvby‡li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wPi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¯’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vqx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Avevm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</a:t>
            </a:r>
            <a:b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gvby‡li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`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ywbqvi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KvRK‡g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©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wnmve</a:t>
            </a:r>
            <a:r>
              <a:rPr lang="en-US" sz="2800" b="1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†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bIqv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n‡e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Aztci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fv‡jv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Kv‡Ri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cyi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¯‹vi ¯^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iƒc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RvbœvZ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Ges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g›`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Kv‡Ri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¨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Rvnvbœv‡gi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kvwmÍ</a:t>
            </a:r>
            <a:r>
              <a:rPr lang="en-US" sz="2800" b="1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†`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Iqv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n‡e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</a:t>
            </a:r>
            <a:b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</a:br>
            <a:endParaRPr lang="en-US" sz="2400" u="sng" dirty="0">
              <a:solidFill>
                <a:schemeClr val="tx1"/>
              </a:solidFill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20000" cy="518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err="1" smtClean="0">
                <a:solidFill>
                  <a:srgbClr val="0070C0"/>
                </a:solidFill>
                <a:latin typeface="RinkiySreeMJ" pitchFamily="2" charset="0"/>
              </a:rPr>
              <a:t>AvwLiv‡Z</a:t>
            </a:r>
            <a:r>
              <a:rPr lang="en-US" sz="40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RinkiySreeMJ" pitchFamily="2" charset="0"/>
              </a:rPr>
              <a:t>wek^v‡mi</a:t>
            </a:r>
            <a:r>
              <a:rPr lang="en-US" sz="40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bn-IN" b="1" dirty="0" smtClean="0">
                <a:solidFill>
                  <a:srgbClr val="0070C0"/>
                </a:solidFill>
                <a:latin typeface="RinkiyMJ" pitchFamily="2" charset="0"/>
              </a:rPr>
              <a:t>¸iæZ</a:t>
            </a:r>
            <a:r>
              <a:rPr lang="bn-IN" sz="2800" b="1" dirty="0" smtClean="0">
                <a:solidFill>
                  <a:srgbClr val="0070C0"/>
                </a:solidFill>
                <a:latin typeface="RinkiyMJ" pitchFamily="2" charset="0"/>
              </a:rPr>
              <a:t>¡t</a:t>
            </a:r>
            <a:r>
              <a:rPr lang="en-US" sz="4000" b="1" dirty="0" smtClean="0">
                <a:latin typeface="RinkiySreeMJ" pitchFamily="2" charset="0"/>
              </a:rPr>
              <a:t/>
            </a:r>
            <a:br>
              <a:rPr lang="en-US" sz="4000" b="1" dirty="0" smtClean="0">
                <a:latin typeface="RinkiySreeMJ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Bgv‡bi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Ab¨Zg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¸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iæZ¡c~Y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©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welq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Bmjvwg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Rxeb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`k©‡b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¯’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vcb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Acwinvh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©| G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wek^v‡mi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¸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iæZ¡I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Acwimxg|AvwLiv‡Z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Qvov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gywgb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gyËvwK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nIqv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hvq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Avjøvn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Zvqvjv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e‡jb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RinkiySreeMJ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</a:rPr>
              <a:t>Awej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</a:rPr>
              <a:t>AvwLivwZ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</a:rPr>
              <a:t>ûg</a:t>
            </a:r>
            <a:r>
              <a:rPr lang="en-US" sz="3200" b="1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RinkiySreeMJ" pitchFamily="2" charset="0"/>
              </a:rPr>
              <a:t>BDwKbyb</a:t>
            </a:r>
            <a:r>
              <a:rPr lang="en-US" sz="3200" b="1" dirty="0" smtClean="0">
                <a:solidFill>
                  <a:schemeClr val="tx1"/>
                </a:solidFill>
                <a:latin typeface="RinkiySreeMJ" pitchFamily="2" charset="0"/>
              </a:rPr>
              <a:t>| A_©: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ÒAvi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Zviv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(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gyËvwKMb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`„p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iv‡LÓ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m~iv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Avj-evKviv,AvqvZ-4)</a:t>
            </a:r>
            <a:b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</a:b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ZvIwn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` I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wimvjv‡Z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wek¦v‡mi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cvkvcvwk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AvwLiv‡ZI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Kiv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AZ¨vek¨K|AvwLiv‡Z</a:t>
            </a:r>
            <a:r>
              <a:rPr lang="en-US" sz="2800" b="1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Ki‡j</a:t>
            </a:r>
            <a:r>
              <a:rPr lang="en-US" sz="2800" b="1" dirty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†KD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gywgb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n‡Z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cv‡ibv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ciKvjxb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Rxe‡bi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mdjZv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I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RvbœvZ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jvf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Kivi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Rb¨I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AvwLiv‡Zi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cÖwZ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¯’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vcb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Ki‡Z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n‡e|AvwLiv‡Z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wek^vm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bv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Ki‡j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gvbyl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mZ¨c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_ †_‡K `~‡i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m‡i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hvq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c_f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&amp;ªó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n‡q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RinkiySreeMJ" pitchFamily="2" charset="0"/>
              </a:rPr>
              <a:t>c‡o</a:t>
            </a:r>
            <a:r>
              <a:rPr lang="en-US" sz="2800" b="1" dirty="0" smtClean="0">
                <a:solidFill>
                  <a:schemeClr val="tx1"/>
                </a:solidFill>
                <a:latin typeface="RinkiySreeMJ" pitchFamily="2" charset="0"/>
              </a:rPr>
              <a:t>|</a:t>
            </a:r>
            <a:endParaRPr lang="en-US" sz="3600" b="1" dirty="0">
              <a:solidFill>
                <a:schemeClr val="tx1"/>
              </a:solidFill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8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6764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002060"/>
                </a:solidFill>
                <a:latin typeface="RinkiySreeMJ" pitchFamily="2" charset="0"/>
              </a:rPr>
              <a:t>  </a:t>
            </a:r>
            <a:r>
              <a:rPr lang="en-US" sz="3100" u="sng" dirty="0" err="1" smtClean="0">
                <a:solidFill>
                  <a:srgbClr val="002060"/>
                </a:solidFill>
                <a:latin typeface="RinkiyMJ" pitchFamily="2" charset="0"/>
              </a:rPr>
              <a:t>Av</a:t>
            </a:r>
            <a:r>
              <a:rPr lang="en-US" sz="3100" b="1" dirty="0" err="1" smtClean="0">
                <a:solidFill>
                  <a:srgbClr val="002060"/>
                </a:solidFill>
                <a:latin typeface="RinkiySreeMJ" pitchFamily="2" charset="0"/>
              </a:rPr>
              <a:t>jøvn</a:t>
            </a:r>
            <a:r>
              <a:rPr lang="en-US" sz="3100" b="1" dirty="0" smtClean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3100" dirty="0" err="1">
                <a:solidFill>
                  <a:srgbClr val="002060"/>
                </a:solidFill>
                <a:latin typeface="RinkiySreeMJ" pitchFamily="2" charset="0"/>
              </a:rPr>
              <a:t>ZvqvjAv</a:t>
            </a:r>
            <a:r>
              <a:rPr lang="en-US" sz="3100" dirty="0">
                <a:solidFill>
                  <a:srgbClr val="002060"/>
                </a:solidFill>
                <a:latin typeface="RinkiySreeMJ" pitchFamily="2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RinkiySreeMJ" pitchFamily="2" charset="0"/>
              </a:rPr>
              <a:t>e‡jb</a:t>
            </a:r>
            <a:r>
              <a:rPr lang="en-US" sz="2200" b="1" dirty="0" err="1" smtClean="0">
                <a:solidFill>
                  <a:srgbClr val="002060"/>
                </a:solidFill>
                <a:latin typeface="RinkiySreeMJ" pitchFamily="2" charset="0"/>
              </a:rPr>
              <a:t>-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AgvBq¨vKdzi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wejøv‡n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,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Aqv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gvjvBwqKvwZwn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,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Aqv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KzZzwewn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,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Aqv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ivmywjwn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,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Aqvj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Bq¨vIwgj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AvLwi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,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dvuKv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`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Qvjøvn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`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vjvjvg</a:t>
            </a:r>
            <a:r>
              <a:rPr lang="en-US" sz="3100" b="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3100" b="0" dirty="0" err="1">
                <a:solidFill>
                  <a:srgbClr val="0070C0"/>
                </a:solidFill>
                <a:latin typeface="RinkiySreeMJ" pitchFamily="2" charset="0"/>
              </a:rPr>
              <a:t>evwqB`vb</a:t>
            </a:r>
            <a:r>
              <a:rPr lang="en-US" sz="2700" b="0" dirty="0">
                <a:solidFill>
                  <a:srgbClr val="0070C0"/>
                </a:solidFill>
                <a:latin typeface="RinkiySreeMJ" pitchFamily="2" charset="0"/>
              </a:rPr>
              <a:t>|</a:t>
            </a:r>
            <a:r>
              <a:rPr lang="en-US" sz="2200" dirty="0">
                <a:solidFill>
                  <a:srgbClr val="FF0000"/>
                </a:solidFill>
                <a:latin typeface="RinkiySreeMJ" pitchFamily="2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RinkiySreeMJ" pitchFamily="2" charset="0"/>
              </a:rPr>
            </a:br>
            <a:endParaRPr lang="en-US" sz="2000" b="1" dirty="0">
              <a:solidFill>
                <a:srgbClr val="0070C0"/>
              </a:solidFill>
              <a:latin typeface="RinkiySree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9248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A_©: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ÒAvi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†KD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Avjøvn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Zuvi</a:t>
            </a:r>
            <a:r>
              <a:rPr lang="en-US" sz="280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†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d‡ikZvMY,Zvui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wKZvemg~n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Zvui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ivmyjMY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Ges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AvwLivZ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w`e‡mi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cÖwZ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Awek^vm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Ki‡j</a:t>
            </a:r>
            <a:r>
              <a:rPr lang="en-US" sz="2800" dirty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†m †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Zv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fxlYfv‡e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c_åó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n‡q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co‡e|Ó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(</a:t>
            </a:r>
            <a:r>
              <a:rPr lang="en-US" sz="2800" dirty="0" err="1" smtClean="0">
                <a:solidFill>
                  <a:srgbClr val="0070C0"/>
                </a:solidFill>
                <a:latin typeface="RinkiySreeMJ" pitchFamily="2" charset="0"/>
              </a:rPr>
              <a:t>m~iv</a:t>
            </a:r>
            <a:r>
              <a:rPr lang="en-US" sz="2800" dirty="0" smtClean="0">
                <a:solidFill>
                  <a:srgbClr val="0070C0"/>
                </a:solidFill>
                <a:latin typeface="RinkiySreeMJ" pitchFamily="2" charset="0"/>
              </a:rPr>
              <a:t> Avb-wbmv,AvqvZ-136</a:t>
            </a:r>
            <a:r>
              <a:rPr lang="en-US" sz="2800" dirty="0" smtClean="0">
                <a:solidFill>
                  <a:srgbClr val="002060"/>
                </a:solidFill>
                <a:latin typeface="RinkiySreeMJ" pitchFamily="2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  <a:latin typeface="RinkiySreeMJ" pitchFamily="2" charset="0"/>
              </a:rPr>
              <a:t>     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AvwLiv‡Z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wek^vm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gvby‡l‡K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cvc</a:t>
            </a:r>
            <a:r>
              <a:rPr lang="en-US" sz="2800" dirty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†_‡K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weiZ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iv‡L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Ges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c~Y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¨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KvR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Ki‡Z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Drmvn</a:t>
            </a:r>
            <a:r>
              <a:rPr lang="en-US" sz="2800" dirty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†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hvMvq</a:t>
            </a:r>
            <a:r>
              <a:rPr lang="en-US" sz="2800" dirty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†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Kbbv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AvwLiv‡Z</a:t>
            </a:r>
            <a:r>
              <a:rPr lang="en-US" sz="2800" dirty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wek^vmx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e¨w³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Rv‡b</a:t>
            </a:r>
            <a:r>
              <a:rPr lang="en-US" sz="2800" dirty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†h,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ciKv‡j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Zv‡K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Avjøvni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mvg‡b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`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vuov‡Z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n‡e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, `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ywbqvi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me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KvRK‡g©i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wnmve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w`‡Z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n‡e|d‡j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wek^vmx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e¨w³ `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ywbqv‡Z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mrKv‡R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Drmvwn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nq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Ges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AmrKvR</a:t>
            </a:r>
            <a:r>
              <a:rPr lang="en-US" sz="2800" dirty="0">
                <a:solidFill>
                  <a:srgbClr val="00B050"/>
                </a:solidFill>
                <a:latin typeface="RinkiySreeMJ" pitchFamily="2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†_‡K 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weiZ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 _</a:t>
            </a:r>
            <a:r>
              <a:rPr lang="en-US" sz="2800" dirty="0" err="1" smtClean="0">
                <a:solidFill>
                  <a:srgbClr val="00B050"/>
                </a:solidFill>
                <a:latin typeface="RinkiySreeMJ" pitchFamily="2" charset="0"/>
              </a:rPr>
              <a:t>v‡K</a:t>
            </a:r>
            <a:r>
              <a:rPr lang="en-US" sz="2800" dirty="0" smtClean="0">
                <a:solidFill>
                  <a:srgbClr val="00B050"/>
                </a:solidFill>
                <a:latin typeface="RinkiySreeMJ" pitchFamily="2" charset="0"/>
              </a:rPr>
              <a:t>|</a:t>
            </a:r>
            <a:endParaRPr lang="en-US" sz="2800" dirty="0">
              <a:solidFill>
                <a:srgbClr val="00B050"/>
              </a:solidFill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9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934200" cy="16002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endParaRPr lang="en-US" b="1" dirty="0">
              <a:solidFill>
                <a:srgbClr val="0070C0"/>
              </a:solidFill>
              <a:latin typeface="Rinki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096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G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fv‡e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gvbyl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mr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PwiÎ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eR©b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mr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PwiÎ</a:t>
            </a:r>
            <a:r>
              <a:rPr lang="en-US" sz="20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evb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n‡q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I‡V|Aciw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`‡K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AvwLiv‡Z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†h 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A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wek^vm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, 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†m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my‡hvM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†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c‡jB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cvcvPv‡i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I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Akxøj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Kv‡R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wjß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n‡q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c‡o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| †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Kbbv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†m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cviKvjxb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Revew`wn‡Z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wek^vmx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bq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|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Gfv‡e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AvwLiv‡Zi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cÖwZ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Awek^vm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gvbemgv‡R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AZ¨vPvi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I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cvcvPvi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e„w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×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| 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AvwLiv‡Z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wek^vmx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gvbyl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KL‡bv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cvcvPvi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 I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Akøxj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Kv‡R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wjß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n‡Z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cv‡</a:t>
            </a:r>
            <a:r>
              <a:rPr lang="en-US" sz="2000" b="1" dirty="0" err="1" smtClean="0">
                <a:solidFill>
                  <a:srgbClr val="002060"/>
                </a:solidFill>
                <a:latin typeface="RinkiyMJ" pitchFamily="2" charset="0"/>
              </a:rPr>
              <a:t>র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bv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&amp;| </a:t>
            </a:r>
          </a:p>
          <a:p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Ab¨w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`‡K,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AvwLiv‡Z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wek^vm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gvbeRxe‡b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Rb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¨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AZ¨šÍ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¸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iæZ¡c~Y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©©|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GwU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RinkiyMJ" pitchFamily="2" charset="0"/>
              </a:rPr>
              <a:t>gvbeRxeb‡K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Kjylgy³,cweÎ I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my›`i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2800" b="1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Zv‡j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|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AZGe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Avgiv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AvwLiv‡Zi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cÖwZ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`„p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Bgvb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Avbe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Ges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AvwLiv‡Z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gyw³i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Rb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¨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mr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I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my›`i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KvR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Kie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Ges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Bmjv‡gi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wewa-weavb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AbymiY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Rxeb-hvcb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RinkiyMJ" pitchFamily="2" charset="0"/>
              </a:rPr>
              <a:t>Kie</a:t>
            </a:r>
            <a:r>
              <a:rPr lang="en-US" sz="2800" b="1" dirty="0" smtClean="0">
                <a:solidFill>
                  <a:srgbClr val="002060"/>
                </a:solidFill>
                <a:latin typeface="RinkiyMJ" pitchFamily="2" charset="0"/>
              </a:rPr>
              <a:t>| </a:t>
            </a:r>
            <a:endParaRPr lang="en-US" sz="2000" b="1" dirty="0">
              <a:solidFill>
                <a:srgbClr val="002060"/>
              </a:solidFill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9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057400"/>
            <a:ext cx="6637468" cy="1362075"/>
          </a:xfrm>
        </p:spPr>
        <p:txBody>
          <a:bodyPr>
            <a:normAutofit/>
          </a:bodyPr>
          <a:lstStyle/>
          <a:p>
            <a:pPr algn="ctr"/>
            <a:r>
              <a:rPr lang="bn-IN" sz="4800" b="1" dirty="0">
                <a:solidFill>
                  <a:srgbClr val="002060"/>
                </a:solidFill>
                <a:latin typeface="RinkiyMJ" pitchFamily="2" charset="0"/>
              </a:rPr>
              <a:t>e</a:t>
            </a:r>
            <a:r>
              <a:rPr lang="bn-IN" sz="4800" b="1" dirty="0" smtClean="0">
                <a:solidFill>
                  <a:srgbClr val="002060"/>
                </a:solidFill>
                <a:latin typeface="RinkiyMJ" pitchFamily="2" charset="0"/>
              </a:rPr>
              <a:t>voxi KvRt</a:t>
            </a:r>
            <a:endParaRPr lang="en-US" sz="4800" b="1" dirty="0">
              <a:solidFill>
                <a:srgbClr val="002060"/>
              </a:solidFill>
              <a:latin typeface="Rinkiy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505200"/>
            <a:ext cx="6637467" cy="1520413"/>
          </a:xfrm>
        </p:spPr>
        <p:txBody>
          <a:bodyPr>
            <a:normAutofit/>
          </a:bodyPr>
          <a:lstStyle/>
          <a:p>
            <a:r>
              <a:rPr lang="bn-IN" sz="2800" dirty="0" smtClean="0">
                <a:solidFill>
                  <a:srgbClr val="002060"/>
                </a:solidFill>
                <a:latin typeface="RinkiyMJ" pitchFamily="2" charset="0"/>
              </a:rPr>
              <a:t>AvwLiv‡Z wek^v‡mi m¤ú©wKZ m~iv evKvivi AvqvZwUi A_© wjL‡e |</a:t>
            </a:r>
          </a:p>
        </p:txBody>
      </p:sp>
    </p:spTree>
    <p:extLst>
      <p:ext uri="{BB962C8B-B14F-4D97-AF65-F5344CB8AC3E}">
        <p14:creationId xmlns:p14="http://schemas.microsoft.com/office/powerpoint/2010/main" val="165590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4724400" cy="12954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  <a:latin typeface="RinkiyMJ" pitchFamily="2" charset="0"/>
              </a:rPr>
              <a:t>আ</a:t>
            </a:r>
            <a:r>
              <a:rPr lang="bn-IN" sz="6600" b="1" dirty="0" smtClean="0">
                <a:solidFill>
                  <a:srgbClr val="0070C0"/>
                </a:solidFill>
                <a:latin typeface="RinkiyMJ" pitchFamily="2" charset="0"/>
              </a:rPr>
              <a:t>jøvn nv‡dR</a:t>
            </a:r>
            <a:endParaRPr lang="en-US" sz="6600" b="1" dirty="0">
              <a:solidFill>
                <a:srgbClr val="0070C0"/>
              </a:solidFill>
              <a:latin typeface="RinkiyMJ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762000"/>
            <a:ext cx="4953000" cy="106680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RinkiyMJ" pitchFamily="2" charset="0"/>
              </a:rPr>
              <a:t>ab¨ev</a:t>
            </a:r>
            <a:r>
              <a:rPr lang="en-US" sz="7200" b="1" dirty="0" smtClean="0">
                <a:solidFill>
                  <a:srgbClr val="0070C0"/>
                </a:solidFill>
                <a:latin typeface="RinkiyMJ" pitchFamily="2" charset="0"/>
              </a:rPr>
              <a:t>`</a:t>
            </a:r>
            <a:endParaRPr lang="en-US" sz="7200" b="1" dirty="0">
              <a:solidFill>
                <a:srgbClr val="0070C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0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1088</TotalTime>
  <Words>306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PowerPoint Presentation</vt:lpstr>
      <vt:lpstr>PowerPoint Presentation</vt:lpstr>
      <vt:lpstr>                               wkLb dj:            AvwLiv‡Zi aviYv jvf Ki‡Z cvi‡e|        AvwLiv‡Zi wek^v‡mi MyiæZ¡ eY©bv Ki‡Z cvi‡e|      ‰bwZK Rxeb MV‡b AvwLiv‡Z wek^v‡mi  we‡kølY             Ki‡Z cvi‡e|    </vt:lpstr>
      <vt:lpstr>AvwLiv‡Zi cwiPq: AvwLivZ A_© ciKvj| gvby‡li g„Zz¨i  cieZx© Rxeb‡K AvwLivZ ejv nq|gvbeRxe‡bi `ywU chv©q i‡q‡Q| BnKvj I ciKvj| BnKvj n‡jv `ywbqvi Rxeb| Avi g„Zz¨i  c‡i  gvby‡li †h bZzb Rxeb ïiæ nq Zvi bvg ciKvj ev AvwLivZ| AvwLivZ AbšÍKv‡ji Rxeb| G Rxe‡bi ïiæ Av‡Q wKš‘ †kl †bB| &amp;GwU gvby‡li wPi¯’vqx Avevm|  AvwLiv‡Z gvby‡li `ywbqvi KvRK‡g© wnmve †bIqv n‡e| Aztci fv‡jv Kv‡Ri cyi¯‹vi ¯^iƒc RvbœvZ Ges g›` Kv‡Ri Rb¨ Rvnvbœv‡gi kvwmÍ †`Iqv n‡e|   </vt:lpstr>
      <vt:lpstr>AvwLiv‡Z wek^v‡mi ¸iæZ¡t AvwLivZ Bgv‡bi Ab¨Zg ¸iæZ¡c~Y© welq| Bmjvwg Rxeb `k©‡b AvwLiv‡Z wek^vm ¯’vcb Acwinvh©| G wek^v‡mi ¸iæZ¡I Acwimxg|AvwLiv‡Z wek^vm Qvov gywgb I gyËvwK nIqv hvq bv| Avjøvn Zvqvjv e‡jb- Awej AvwLivwZ ûg BDwKbyb| A_©:ÒAvi Zviv(gyËvwKMb) AvwLiv‡Z `„p wek^vm iv‡LÓ (m~iv Avj-evKviv,AvqvZ-4) ZvIwn` I wimvjv‡Z wek¦v‡mi cvkvcvwk AvwLiv‡ZI wek^vm Kiv AZ¨vek¨K|AvwLiv‡Z wek^vm bv Ki‡j †KD gywgb n‡Z cv‡ibv| ciKvjxb Rxe‡bi mdjZv I RvbœvZ jvf Kivi Rb¨I AvwLiv‡Zi cÖwZ wek^vm ¯’vcb Ki‡Z n‡e|AvwLiv‡Z wek^vm bv Ki‡j gvbyl mZ¨c_ †_‡K `~‡i m‡i hvq c_f&amp;ªó n‡q c‡o|</vt:lpstr>
      <vt:lpstr>  Avjøvn ZvqvjAv e‡jb-AgvBq¨vKdzi wejøv‡n, Aqv gvjvBwqKvwZwn, Aqv KzZzwewn, Aqv ivmywjwn ,Aqvj Bq¨vIwgj AvLwi, dvuKv` Qvjøvn `vjvjvg evwqB`vb| </vt:lpstr>
      <vt:lpstr> </vt:lpstr>
      <vt:lpstr>evoxi KvRt</vt:lpstr>
      <vt:lpstr>আjøvn nv‡dR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Lenovo</dc:creator>
  <cp:lastModifiedBy>Lenovo</cp:lastModifiedBy>
  <cp:revision>224</cp:revision>
  <dcterms:created xsi:type="dcterms:W3CDTF">2020-09-07T15:03:19Z</dcterms:created>
  <dcterms:modified xsi:type="dcterms:W3CDTF">2020-11-25T14:15:36Z</dcterms:modified>
</cp:coreProperties>
</file>