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78" r:id="rId8"/>
    <p:sldId id="262" r:id="rId9"/>
    <p:sldId id="279" r:id="rId10"/>
    <p:sldId id="263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4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76200" y="-76200"/>
            <a:ext cx="9448800" cy="7086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57200" y="64886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bn-BD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ইসলাম সুমন,সহকারি শিক্ষক,সাতানি সরকারি প্রাথমিক বিদ্যালয়,মেঘনা,কুমিল্লা।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9765" y="1066800"/>
            <a:ext cx="53992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সবাইকে  ফুলের শুভেচ্ছা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014879"/>
            <a:ext cx="5981438" cy="370012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432" y="1066800"/>
            <a:ext cx="7413567" cy="47244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90600"/>
            <a:ext cx="7271580" cy="48006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90600"/>
            <a:ext cx="70866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সংক্ষিপ্ত প্রশ্ন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2209800"/>
            <a:ext cx="769620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১৭৫৭ থেকে ১৮৫৭ সাল পর্যন্ত  এই বাংলায় কাদের শাসন চলে?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কোম্পানীর প্রথম শাসন কর্তা ছিলেন কে?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 ১৮৫৮ সালে সমগ্র বাংলাসহ ভারতের শাসনভার কার হাতে তুলে দেওয়া হয়?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ব্রিটিশ শাসনের ১টি খারাপ দিক লিখ।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ঙ)  ছিয়াত্তরের মন্বন্তর কি?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685800"/>
            <a:ext cx="2209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ও বিশ্বপরিচয়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25/11/2020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55003"/>
            <a:ext cx="70866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উত্তর গুলো মিলিয়ে নাও</a:t>
            </a:r>
            <a:endParaRPr lang="bn-BD" sz="6000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544901"/>
            <a:ext cx="7086600" cy="31700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১৭৫৭ থেকে ১৮৫৭ সাল পর্যন্ত এই বাংলায় কাদের শাসন চলে?</a:t>
            </a:r>
          </a:p>
          <a:p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১৭৫৭ থেকে ১৮৫৭ সাল পর্যন্ত  এই বাংলায় ইস্ট ইন্ডিয়া কোম্পানীর শাসন চলে।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685800"/>
            <a:ext cx="2209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ও বিশ্বপরিচয়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25/11/2020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322255"/>
            <a:ext cx="7086600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খ) কোম্পানীর প্রথম শাসনকর্তা ছিলেন কে?</a:t>
            </a:r>
          </a:p>
          <a:p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কোম্পানীর প্রথম শাসনকর্তা ছিলেন রর্বাট ক্লাইভ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685800"/>
            <a:ext cx="2209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ও বিশ্বপরিচয়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25/11/2020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157948"/>
            <a:ext cx="7086600" cy="3785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গ)  ১৮৫৮ সালে সমগ্র বাংলাসহ ভারতের শাসনভার কার হাতে তুলে দেওয়া হয়?</a:t>
            </a:r>
          </a:p>
          <a:p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১৮৫৮ সালে সমগ্র বাংলাসহ ভারতের শাসনভার  সরাসরি ব্রিটিশ রানির হাতে তুলে দেওয়া হয়।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685800"/>
            <a:ext cx="2209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ও বিশ্বপরিচয়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25/11/2020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621101"/>
            <a:ext cx="7086600" cy="31700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ঘ) ব্রিটিশ শাসনের ১টি খারাপ দিক লিখ।</a:t>
            </a:r>
          </a:p>
          <a:p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“ভাগ কর শাসন কর”  নীতির ফলে এদেশের মানুষের মধ্যে জাতি,ধর্ম,বর্ণ এবং অঞ্চলভেদে বিভেদ সৃষ্টি হয়।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685800"/>
            <a:ext cx="2209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ও বিশ্বপরিচয়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25/11/2020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676400"/>
            <a:ext cx="7086600" cy="31700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ঙ) ছিয়াত্তরের মন্বন্তর কি?</a:t>
            </a:r>
          </a:p>
          <a:p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বাংলা ১১৭৬ সালে বাংলায় এক ভয়াবহ দূর্ভিক্ষ হয়। যা ছিয়াত্তরের মন্বন্তর  নামে পরিচিত।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685800"/>
            <a:ext cx="2209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ও বিশ্বপরিচয়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25/11/2020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422737"/>
            <a:ext cx="70866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শূন্যস্থান পূরন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647414"/>
            <a:ext cx="7848600" cy="36009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কোম্পানীর প্রথম শাসনকর্তা ছিলেন ------------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 ইংরেজরা এই বিদ্রোহ  দমন করলেও  --------- আগের মত চালাতে পারেনি।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অল্পসংখ্যক --------- অনেক জমির মালিক হন এবং বাংলার সংখ্যাগরিষ্ঠ মানুষ গরীব হয়ে যায়।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  শিক্ষা ও যোগাযোগ ব্যবস্থার উন্নয়নের ফলে ঊনিশ শতকে বাংলায়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--------- ঘটে।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685800"/>
            <a:ext cx="2209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ও বিশ্বপরিচয়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25/11/2020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682657"/>
            <a:ext cx="7848600" cy="31085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কোম্পানীর প্রথম শাসনকর্তা ছিলেন </a:t>
            </a:r>
            <a:r>
              <a:rPr lang="bn-BD" sz="2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রবার্ট ক্লাইভ।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 ইংরেজরা এই বিদ্রোহ  দমন করলেও  </a:t>
            </a:r>
            <a:r>
              <a:rPr lang="bn-BD" sz="2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 ব্যবস্থা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আগের মত চালাতে পারেনি।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অল্পসংখ্যক </a:t>
            </a:r>
            <a:r>
              <a:rPr lang="bn-BD" sz="2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অনেক জমির মালিক হন এবং বাংলার সংখ্যাগরিষ্ঠ মানুষ গরীব হয়ে যায়।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  শিক্ষা ও যোগাযোগ ব্যবস্থার উন্নয়নের ফলে ঊনিশ শতকে বাংলায় </a:t>
            </a:r>
            <a:r>
              <a:rPr lang="bn-BD" sz="2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নবজাগরণ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ঘটে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498937"/>
            <a:ext cx="70866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গুলো মিলিয়ে নাও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685800"/>
            <a:ext cx="2209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ও বিশ্বপরিচয়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25/11/2020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90600"/>
            <a:ext cx="70866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2272367"/>
            <a:ext cx="6858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শফিকুল ইসলাম সুমন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সাতানি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মেঘনা,কুমিল্লা।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39225"/>
            <a:ext cx="7086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 পাশের শব্দের সাথে ডান পাশের শব্দের মিল কর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2179320"/>
          <a:ext cx="7467600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ক) ১৮৫৭ সালে</a:t>
                      </a: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খ)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বাংলা ১১৭৬ সালে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গ) ১৮৫৮ সালে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ঘ)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ইস্ট ইন্ডিয়া কোম্পানীর শাসন চলে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একশো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বছর।</a:t>
                      </a:r>
                    </a:p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-সিপাহি বিদ্রোহ।</a:t>
                      </a:r>
                    </a:p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-ছিয়াত্তরের নন্বন্তর ।</a:t>
                      </a:r>
                    </a:p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-কোম্পানির শাসন রদ হয়।</a:t>
                      </a:r>
                    </a:p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-ব্রিটিশ শাসন।</a:t>
                      </a:r>
                    </a:p>
                    <a:p>
                      <a:endParaRPr lang="bn-BD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651337"/>
            <a:ext cx="70866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গুলো মিলিয়ে নাও</a:t>
            </a:r>
          </a:p>
        </p:txBody>
      </p:sp>
      <p:sp>
        <p:nvSpPr>
          <p:cNvPr id="4" name="Rectangle 3"/>
          <p:cNvSpPr/>
          <p:nvPr/>
        </p:nvSpPr>
        <p:spPr>
          <a:xfrm rot="10800000" flipV="1">
            <a:off x="914399" y="2624077"/>
            <a:ext cx="75437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 ১৮৫৭ সালে- সিপাহি বিদ্রোহ।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খ) বাংলা ১১৭৬ সালে- ছিয়াত্তরের নন্বন্তর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 ১৮৫৮ সালে- কোম্পানির শাসন রদ হয়।</a:t>
            </a:r>
          </a:p>
          <a:p>
            <a:pP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ঘ) ইস্ট ইন্ডিয়া কোম্পানীর শাসন চলে- একশো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বছর।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685800"/>
            <a:ext cx="2209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ও বিশ্বপরিচয়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25/11/2020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711404"/>
            <a:ext cx="71628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867561"/>
            <a:ext cx="71628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ব্রিটিশদের “ভাগ কর শাসন কর “নীতির ফলে কি হয়েছিল ছিল?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685800"/>
            <a:ext cx="2209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ও বিশ্বপরিচয়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25/11/2020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6859" y="533400"/>
            <a:ext cx="41515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8288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20804"/>
            <a:ext cx="792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 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993880"/>
            <a:ext cx="7239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অধ্যায়ঃ ২ (ব্রিটিশ শাসন)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পৃষ্ঠা – ১৬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	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803737"/>
            <a:ext cx="70866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গানের মাধ্যমে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685800"/>
            <a:ext cx="2209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ও বিশ্বপরিচয়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25/11/2020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143" y="1447800"/>
            <a:ext cx="7075714" cy="39624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904" y="1676400"/>
            <a:ext cx="7127795" cy="3429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143" y="1447800"/>
            <a:ext cx="7043057" cy="394411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716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 শিরোনাম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244334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বাংলায় ব্রিটিশ শাসন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685800"/>
            <a:ext cx="2209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ও বিশ্বপরিচয়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25/11/2020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382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0480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ব্রিটিশ ঔপনিবেশিক শাসন সম্পর্কে বলতে পারবে।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685800"/>
            <a:ext cx="2209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ও বিশ্বপরিচয়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25/11/2020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538</Words>
  <Application>Microsoft Office PowerPoint</Application>
  <PresentationFormat>On-screen Show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satani gps</dc:creator>
  <cp:lastModifiedBy>sumon</cp:lastModifiedBy>
  <cp:revision>20</cp:revision>
  <dcterms:created xsi:type="dcterms:W3CDTF">2006-08-16T00:00:00Z</dcterms:created>
  <dcterms:modified xsi:type="dcterms:W3CDTF">2020-11-25T04:50:51Z</dcterms:modified>
</cp:coreProperties>
</file>