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5" r:id="rId3"/>
    <p:sldId id="256" r:id="rId4"/>
    <p:sldId id="260" r:id="rId5"/>
    <p:sldId id="259" r:id="rId6"/>
    <p:sldId id="278" r:id="rId7"/>
    <p:sldId id="266" r:id="rId8"/>
    <p:sldId id="267" r:id="rId9"/>
    <p:sldId id="270" r:id="rId10"/>
    <p:sldId id="288" r:id="rId11"/>
    <p:sldId id="276" r:id="rId12"/>
    <p:sldId id="277" r:id="rId13"/>
    <p:sldId id="286" r:id="rId14"/>
    <p:sldId id="265" r:id="rId15"/>
    <p:sldId id="291" r:id="rId16"/>
    <p:sldId id="272" r:id="rId17"/>
    <p:sldId id="281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F83"/>
    <a:srgbClr val="A8266A"/>
    <a:srgbClr val="C46398"/>
    <a:srgbClr val="FF3399"/>
    <a:srgbClr val="FF66FF"/>
    <a:srgbClr val="000100"/>
    <a:srgbClr val="D06BA1"/>
    <a:srgbClr val="C57871"/>
    <a:srgbClr val="1286C3"/>
    <a:srgbClr val="F2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08CD9-E574-4326-AEC0-A448A141924F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AFEE7B-6179-46A4-A215-C96190EB7671}">
      <dgm:prSet phldrT="[Text]" custT="1"/>
      <dgm:spPr/>
      <dgm:t>
        <a:bodyPr/>
        <a:lstStyle/>
        <a:p>
          <a:pPr algn="l"/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ব্যবস্থায়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খাতেরই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E004F-3742-4125-9360-AEEF2E4F360C}" type="parTrans" cxnId="{8FB0C93F-1D29-4DA1-83D6-0018042940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7E27E5-A67F-478F-801A-AFD9BF015832}" type="sibTrans" cxnId="{8FB0C93F-1D29-4DA1-83D6-0018042940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72283-C5F8-4E72-B5C6-7CCAEC09544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প্রতিযোগিতা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56B0B1-2507-4E48-9C22-E0BECB9CC092}" type="parTrans" cxnId="{8690BA59-E8E1-4784-8A97-A82F48EAE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87CDF5-88DB-4600-8691-C4B6418F4358}" type="sibTrans" cxnId="{8690BA59-E8E1-4784-8A97-A82F48EAE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30634E-5773-4BD7-86AE-0E3E400C2C1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দ্রব্যের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যোগানের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পারস্পরিক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D99289-7E85-4654-8D0F-0A9DF4B3B3B0}" type="parTrans" cxnId="{A4E6DBB4-1DBA-4720-938C-D126BB5DB6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955D6C-6F35-4B16-996E-6DBE313978EC}" type="sibTrans" cxnId="{A4E6DBB4-1DBA-4720-938C-D126BB5DB6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E06406-B9F6-487F-B069-738564D3DC27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দ্রব্যের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সামর্থ্যের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ক্রেতার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উদ্যোক্তার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স্থির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EAC1D3-3896-4EF8-A45D-90CA3F045401}" type="parTrans" cxnId="{F60866A3-FC42-4EA0-92EB-E5EFA84466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F159CE-FD18-4641-983E-32163C0D80D3}" type="sibTrans" cxnId="{F60866A3-FC42-4EA0-92EB-E5EFA84466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554918-D0D1-4334-820A-6E5C12C53C66}" type="pres">
      <dgm:prSet presAssocID="{30D08CD9-E574-4326-AEC0-A448A14192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8BA6DA-CC04-46C7-B0D2-5FC882CA4797}" type="pres">
      <dgm:prSet presAssocID="{7BAFEE7B-6179-46A4-A215-C96190EB7671}" presName="vertOne" presStyleCnt="0"/>
      <dgm:spPr/>
    </dgm:pt>
    <dgm:pt modelId="{0F8E9E52-90AF-4F4A-A1BD-B963338845FA}" type="pres">
      <dgm:prSet presAssocID="{7BAFEE7B-6179-46A4-A215-C96190EB7671}" presName="txOne" presStyleLbl="node0" presStyleIdx="0" presStyleCnt="1" custScaleY="28070" custLinFactY="-4580" custLinFactNeighborX="-2471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1D035-B1EB-404A-BA67-BE7BA62D1FD4}" type="pres">
      <dgm:prSet presAssocID="{7BAFEE7B-6179-46A4-A215-C96190EB7671}" presName="parTransOne" presStyleCnt="0"/>
      <dgm:spPr/>
    </dgm:pt>
    <dgm:pt modelId="{0A2F2C83-7FF3-4514-8A6C-43101EF85CC0}" type="pres">
      <dgm:prSet presAssocID="{7BAFEE7B-6179-46A4-A215-C96190EB7671}" presName="horzOne" presStyleCnt="0"/>
      <dgm:spPr/>
    </dgm:pt>
    <dgm:pt modelId="{7589D3DD-8251-4A2F-9EC6-C835993518B5}" type="pres">
      <dgm:prSet presAssocID="{32372283-C5F8-4E72-B5C6-7CCAEC09544D}" presName="vertTwo" presStyleCnt="0"/>
      <dgm:spPr/>
    </dgm:pt>
    <dgm:pt modelId="{86FA1BEF-2C31-4BCF-A62B-A377A8250F86}" type="pres">
      <dgm:prSet presAssocID="{32372283-C5F8-4E72-B5C6-7CCAEC09544D}" presName="txTwo" presStyleLbl="node2" presStyleIdx="0" presStyleCnt="3" custLinFactNeighborX="-69" custLinFactNeighborY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9BF4D5-2C96-444D-B6E9-E42163EE8714}" type="pres">
      <dgm:prSet presAssocID="{32372283-C5F8-4E72-B5C6-7CCAEC09544D}" presName="horzTwo" presStyleCnt="0"/>
      <dgm:spPr/>
    </dgm:pt>
    <dgm:pt modelId="{BFD49F15-7981-4411-A656-0F4C9D42D27E}" type="pres">
      <dgm:prSet presAssocID="{DE87CDF5-88DB-4600-8691-C4B6418F4358}" presName="sibSpaceTwo" presStyleCnt="0"/>
      <dgm:spPr/>
    </dgm:pt>
    <dgm:pt modelId="{2DB0E60D-E247-4827-96FF-D61D0834BE55}" type="pres">
      <dgm:prSet presAssocID="{4630634E-5773-4BD7-86AE-0E3E400C2C19}" presName="vertTwo" presStyleCnt="0"/>
      <dgm:spPr/>
    </dgm:pt>
    <dgm:pt modelId="{7261966B-6B48-4A12-8EF2-222AD9DE21BE}" type="pres">
      <dgm:prSet presAssocID="{4630634E-5773-4BD7-86AE-0E3E400C2C19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FC1F2-88FA-406D-8C5D-91F3DA457C64}" type="pres">
      <dgm:prSet presAssocID="{4630634E-5773-4BD7-86AE-0E3E400C2C19}" presName="horzTwo" presStyleCnt="0"/>
      <dgm:spPr/>
    </dgm:pt>
    <dgm:pt modelId="{43E530A4-3273-4937-BE79-B342199A8054}" type="pres">
      <dgm:prSet presAssocID="{35955D6C-6F35-4B16-996E-6DBE313978EC}" presName="sibSpaceTwo" presStyleCnt="0"/>
      <dgm:spPr/>
    </dgm:pt>
    <dgm:pt modelId="{56DAE632-355E-4914-BA70-950C16D4B186}" type="pres">
      <dgm:prSet presAssocID="{86E06406-B9F6-487F-B069-738564D3DC27}" presName="vertTwo" presStyleCnt="0"/>
      <dgm:spPr/>
    </dgm:pt>
    <dgm:pt modelId="{E13D1FF4-D376-4F6D-B7CF-EA5DBE2E5ADF}" type="pres">
      <dgm:prSet presAssocID="{86E06406-B9F6-487F-B069-738564D3DC2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C82D8-F62B-456C-A558-86F689EA37A6}" type="pres">
      <dgm:prSet presAssocID="{86E06406-B9F6-487F-B069-738564D3DC27}" presName="horzTwo" presStyleCnt="0"/>
      <dgm:spPr/>
    </dgm:pt>
  </dgm:ptLst>
  <dgm:cxnLst>
    <dgm:cxn modelId="{F60866A3-FC42-4EA0-92EB-E5EFA8446603}" srcId="{7BAFEE7B-6179-46A4-A215-C96190EB7671}" destId="{86E06406-B9F6-487F-B069-738564D3DC27}" srcOrd="2" destOrd="0" parTransId="{83EAC1D3-3896-4EF8-A45D-90CA3F045401}" sibTransId="{10F159CE-FD18-4641-983E-32163C0D80D3}"/>
    <dgm:cxn modelId="{78823621-D5A7-4E46-9C22-5995986E4DF4}" type="presOf" srcId="{86E06406-B9F6-487F-B069-738564D3DC27}" destId="{E13D1FF4-D376-4F6D-B7CF-EA5DBE2E5ADF}" srcOrd="0" destOrd="0" presId="urn:microsoft.com/office/officeart/2005/8/layout/hierarchy4"/>
    <dgm:cxn modelId="{BC8DC866-A651-47B9-94B3-0E39005D46C0}" type="presOf" srcId="{7BAFEE7B-6179-46A4-A215-C96190EB7671}" destId="{0F8E9E52-90AF-4F4A-A1BD-B963338845FA}" srcOrd="0" destOrd="0" presId="urn:microsoft.com/office/officeart/2005/8/layout/hierarchy4"/>
    <dgm:cxn modelId="{9CBE99DA-A979-4A5E-AACA-A390D362C931}" type="presOf" srcId="{4630634E-5773-4BD7-86AE-0E3E400C2C19}" destId="{7261966B-6B48-4A12-8EF2-222AD9DE21BE}" srcOrd="0" destOrd="0" presId="urn:microsoft.com/office/officeart/2005/8/layout/hierarchy4"/>
    <dgm:cxn modelId="{26358B35-0725-4293-97ED-2000A18AFAF6}" type="presOf" srcId="{30D08CD9-E574-4326-AEC0-A448A141924F}" destId="{D4554918-D0D1-4334-820A-6E5C12C53C66}" srcOrd="0" destOrd="0" presId="urn:microsoft.com/office/officeart/2005/8/layout/hierarchy4"/>
    <dgm:cxn modelId="{666050EE-4E44-4B06-B930-232768FF8362}" type="presOf" srcId="{32372283-C5F8-4E72-B5C6-7CCAEC09544D}" destId="{86FA1BEF-2C31-4BCF-A62B-A377A8250F86}" srcOrd="0" destOrd="0" presId="urn:microsoft.com/office/officeart/2005/8/layout/hierarchy4"/>
    <dgm:cxn modelId="{8690BA59-E8E1-4784-8A97-A82F48EAE894}" srcId="{7BAFEE7B-6179-46A4-A215-C96190EB7671}" destId="{32372283-C5F8-4E72-B5C6-7CCAEC09544D}" srcOrd="0" destOrd="0" parTransId="{3356B0B1-2507-4E48-9C22-E0BECB9CC092}" sibTransId="{DE87CDF5-88DB-4600-8691-C4B6418F4358}"/>
    <dgm:cxn modelId="{8FB0C93F-1D29-4DA1-83D6-0018042940D5}" srcId="{30D08CD9-E574-4326-AEC0-A448A141924F}" destId="{7BAFEE7B-6179-46A4-A215-C96190EB7671}" srcOrd="0" destOrd="0" parTransId="{0DDE004F-3742-4125-9360-AEEF2E4F360C}" sibTransId="{A67E27E5-A67F-478F-801A-AFD9BF015832}"/>
    <dgm:cxn modelId="{A4E6DBB4-1DBA-4720-938C-D126BB5DB68C}" srcId="{7BAFEE7B-6179-46A4-A215-C96190EB7671}" destId="{4630634E-5773-4BD7-86AE-0E3E400C2C19}" srcOrd="1" destOrd="0" parTransId="{FED99289-7E85-4654-8D0F-0A9DF4B3B3B0}" sibTransId="{35955D6C-6F35-4B16-996E-6DBE313978EC}"/>
    <dgm:cxn modelId="{08BDA142-911E-494B-9358-1676778CD94D}" type="presParOf" srcId="{D4554918-D0D1-4334-820A-6E5C12C53C66}" destId="{3D8BA6DA-CC04-46C7-B0D2-5FC882CA4797}" srcOrd="0" destOrd="0" presId="urn:microsoft.com/office/officeart/2005/8/layout/hierarchy4"/>
    <dgm:cxn modelId="{82949ED4-2FCC-4AFC-9A45-65B27D438B36}" type="presParOf" srcId="{3D8BA6DA-CC04-46C7-B0D2-5FC882CA4797}" destId="{0F8E9E52-90AF-4F4A-A1BD-B963338845FA}" srcOrd="0" destOrd="0" presId="urn:microsoft.com/office/officeart/2005/8/layout/hierarchy4"/>
    <dgm:cxn modelId="{C5AABC52-981B-4E96-8366-5D95C87DF52D}" type="presParOf" srcId="{3D8BA6DA-CC04-46C7-B0D2-5FC882CA4797}" destId="{F151D035-B1EB-404A-BA67-BE7BA62D1FD4}" srcOrd="1" destOrd="0" presId="urn:microsoft.com/office/officeart/2005/8/layout/hierarchy4"/>
    <dgm:cxn modelId="{D689A1FD-8468-4A8C-BAEF-E240490E5B37}" type="presParOf" srcId="{3D8BA6DA-CC04-46C7-B0D2-5FC882CA4797}" destId="{0A2F2C83-7FF3-4514-8A6C-43101EF85CC0}" srcOrd="2" destOrd="0" presId="urn:microsoft.com/office/officeart/2005/8/layout/hierarchy4"/>
    <dgm:cxn modelId="{F1E70306-F5D6-4002-A4CC-E9E3CF4C8118}" type="presParOf" srcId="{0A2F2C83-7FF3-4514-8A6C-43101EF85CC0}" destId="{7589D3DD-8251-4A2F-9EC6-C835993518B5}" srcOrd="0" destOrd="0" presId="urn:microsoft.com/office/officeart/2005/8/layout/hierarchy4"/>
    <dgm:cxn modelId="{AD09B7DB-81CB-4887-AAC9-A5F5FC54EC0D}" type="presParOf" srcId="{7589D3DD-8251-4A2F-9EC6-C835993518B5}" destId="{86FA1BEF-2C31-4BCF-A62B-A377A8250F86}" srcOrd="0" destOrd="0" presId="urn:microsoft.com/office/officeart/2005/8/layout/hierarchy4"/>
    <dgm:cxn modelId="{D59D53AE-33DC-4775-BAA7-1B81A91D0111}" type="presParOf" srcId="{7589D3DD-8251-4A2F-9EC6-C835993518B5}" destId="{6F9BF4D5-2C96-444D-B6E9-E42163EE8714}" srcOrd="1" destOrd="0" presId="urn:microsoft.com/office/officeart/2005/8/layout/hierarchy4"/>
    <dgm:cxn modelId="{A6642BF3-D0B9-4716-B861-494A34A1578C}" type="presParOf" srcId="{0A2F2C83-7FF3-4514-8A6C-43101EF85CC0}" destId="{BFD49F15-7981-4411-A656-0F4C9D42D27E}" srcOrd="1" destOrd="0" presId="urn:microsoft.com/office/officeart/2005/8/layout/hierarchy4"/>
    <dgm:cxn modelId="{6AF13B34-B18C-4F7F-A44F-25D23E9CC73F}" type="presParOf" srcId="{0A2F2C83-7FF3-4514-8A6C-43101EF85CC0}" destId="{2DB0E60D-E247-4827-96FF-D61D0834BE55}" srcOrd="2" destOrd="0" presId="urn:microsoft.com/office/officeart/2005/8/layout/hierarchy4"/>
    <dgm:cxn modelId="{4D1DA8F2-F993-44DB-96D2-248B22B75AA2}" type="presParOf" srcId="{2DB0E60D-E247-4827-96FF-D61D0834BE55}" destId="{7261966B-6B48-4A12-8EF2-222AD9DE21BE}" srcOrd="0" destOrd="0" presId="urn:microsoft.com/office/officeart/2005/8/layout/hierarchy4"/>
    <dgm:cxn modelId="{D201434C-3641-4E9F-8052-CB52B53618E4}" type="presParOf" srcId="{2DB0E60D-E247-4827-96FF-D61D0834BE55}" destId="{355FC1F2-88FA-406D-8C5D-91F3DA457C64}" srcOrd="1" destOrd="0" presId="urn:microsoft.com/office/officeart/2005/8/layout/hierarchy4"/>
    <dgm:cxn modelId="{A1DE01F6-D8AE-4582-B8EB-13789D95934F}" type="presParOf" srcId="{0A2F2C83-7FF3-4514-8A6C-43101EF85CC0}" destId="{43E530A4-3273-4937-BE79-B342199A8054}" srcOrd="3" destOrd="0" presId="urn:microsoft.com/office/officeart/2005/8/layout/hierarchy4"/>
    <dgm:cxn modelId="{31402C0A-2227-40AE-98B1-E5602B2FE2B7}" type="presParOf" srcId="{0A2F2C83-7FF3-4514-8A6C-43101EF85CC0}" destId="{56DAE632-355E-4914-BA70-950C16D4B186}" srcOrd="4" destOrd="0" presId="urn:microsoft.com/office/officeart/2005/8/layout/hierarchy4"/>
    <dgm:cxn modelId="{9E0C6035-BEAE-4011-A1B4-0B946A4102B6}" type="presParOf" srcId="{56DAE632-355E-4914-BA70-950C16D4B186}" destId="{E13D1FF4-D376-4F6D-B7CF-EA5DBE2E5ADF}" srcOrd="0" destOrd="0" presId="urn:microsoft.com/office/officeart/2005/8/layout/hierarchy4"/>
    <dgm:cxn modelId="{05B8A3B3-D49E-4932-BAE5-EAC015065FD5}" type="presParOf" srcId="{56DAE632-355E-4914-BA70-950C16D4B186}" destId="{A90C82D8-F62B-456C-A558-86F689EA37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0AAF0-FD4F-4956-8FB5-39778E40EF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41DB87-AF6F-4085-9CE6-B69F140F7038}">
      <dgm:prSet phldrT="[Text]"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ব্যবস্থায়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গ্রহনে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6E5933-C142-4B0C-B32B-30FDA908F022}" type="parTrans" cxnId="{444D8BDE-5CD1-4EAF-961D-6B147CF3C3F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D682A9-6691-4198-A728-E8DF8B368BC9}" type="sibTrans" cxnId="{444D8BDE-5CD1-4EAF-961D-6B147CF3C3F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F8EFED-A1D7-4BCF-B860-2DBCC667F8D1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সর্বাধিক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47EADC-B562-48D0-8E42-A774125D43F2}" type="parTrans" cxnId="{7AC99F0A-B60C-4120-A484-5DA40250D9B1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EF700-1447-4BC8-8182-67173D8E8E59}" type="sibTrans" cxnId="{7AC99F0A-B60C-4120-A484-5DA40250D9B1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86AFA9-55AF-4450-8A16-01AC02DF481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মালিকানাধীন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খাতসমূহ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কমবেশি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প্রভাবিত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CB97C-C983-4E89-ADFA-473E26908385}" type="parTrans" cxnId="{58DD3F64-1D2F-4CEA-9054-A01F5101DCB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C87E9E-4006-4988-A9F5-D588DAFA01AF}" type="sibTrans" cxnId="{58DD3F64-1D2F-4CEA-9054-A01F5101DCB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44E269-B094-4BBC-9981-DB4B31F1B8CA}" type="pres">
      <dgm:prSet presAssocID="{03D0AAF0-FD4F-4956-8FB5-39778E40EF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920FF11-586E-4865-9652-63A561BD7821}" type="pres">
      <dgm:prSet presAssocID="{03D0AAF0-FD4F-4956-8FB5-39778E40EFF2}" presName="Name1" presStyleCnt="0"/>
      <dgm:spPr/>
    </dgm:pt>
    <dgm:pt modelId="{D9682983-5D63-4DE7-A37F-5312CD220724}" type="pres">
      <dgm:prSet presAssocID="{03D0AAF0-FD4F-4956-8FB5-39778E40EFF2}" presName="cycle" presStyleCnt="0"/>
      <dgm:spPr/>
    </dgm:pt>
    <dgm:pt modelId="{227E4436-5C49-4F0B-9D8D-DDA431CB1D4B}" type="pres">
      <dgm:prSet presAssocID="{03D0AAF0-FD4F-4956-8FB5-39778E40EFF2}" presName="srcNode" presStyleLbl="node1" presStyleIdx="0" presStyleCnt="3"/>
      <dgm:spPr/>
    </dgm:pt>
    <dgm:pt modelId="{D6061F73-A9FA-4A37-BB1D-4A2114BA4F3B}" type="pres">
      <dgm:prSet presAssocID="{03D0AAF0-FD4F-4956-8FB5-39778E40EFF2}" presName="conn" presStyleLbl="parChTrans1D2" presStyleIdx="0" presStyleCnt="1"/>
      <dgm:spPr/>
      <dgm:t>
        <a:bodyPr/>
        <a:lstStyle/>
        <a:p>
          <a:endParaRPr lang="en-US"/>
        </a:p>
      </dgm:t>
    </dgm:pt>
    <dgm:pt modelId="{32B65537-9E62-4022-B45F-0983B54BFA26}" type="pres">
      <dgm:prSet presAssocID="{03D0AAF0-FD4F-4956-8FB5-39778E40EFF2}" presName="extraNode" presStyleLbl="node1" presStyleIdx="0" presStyleCnt="3"/>
      <dgm:spPr/>
    </dgm:pt>
    <dgm:pt modelId="{0267D15C-91F0-4CA9-AE38-C59643D0C697}" type="pres">
      <dgm:prSet presAssocID="{03D0AAF0-FD4F-4956-8FB5-39778E40EFF2}" presName="dstNode" presStyleLbl="node1" presStyleIdx="0" presStyleCnt="3"/>
      <dgm:spPr/>
    </dgm:pt>
    <dgm:pt modelId="{C775C05C-EBDF-401D-BEE6-9E85186B7CB2}" type="pres">
      <dgm:prSet presAssocID="{BA41DB87-AF6F-4085-9CE6-B69F140F70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5334B-035E-42BD-ADB9-6038C7E02A20}" type="pres">
      <dgm:prSet presAssocID="{BA41DB87-AF6F-4085-9CE6-B69F140F7038}" presName="accent_1" presStyleCnt="0"/>
      <dgm:spPr/>
    </dgm:pt>
    <dgm:pt modelId="{144A0ED2-D6F0-4F1F-BCD5-0D80F4553A74}" type="pres">
      <dgm:prSet presAssocID="{BA41DB87-AF6F-4085-9CE6-B69F140F7038}" presName="accentRepeatNode" presStyleLbl="solidFgAcc1" presStyleIdx="0" presStyleCnt="3"/>
      <dgm:spPr/>
    </dgm:pt>
    <dgm:pt modelId="{B2C42E75-53DF-4FA0-81FB-7A93FA7C43C0}" type="pres">
      <dgm:prSet presAssocID="{3CF8EFED-A1D7-4BCF-B860-2DBCC667F8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0F61-B04D-442E-962F-16B9B3F361B7}" type="pres">
      <dgm:prSet presAssocID="{3CF8EFED-A1D7-4BCF-B860-2DBCC667F8D1}" presName="accent_2" presStyleCnt="0"/>
      <dgm:spPr/>
    </dgm:pt>
    <dgm:pt modelId="{BC2A1C03-CC4F-41BA-8326-D18A300B7FCD}" type="pres">
      <dgm:prSet presAssocID="{3CF8EFED-A1D7-4BCF-B860-2DBCC667F8D1}" presName="accentRepeatNode" presStyleLbl="solidFgAcc1" presStyleIdx="1" presStyleCnt="3"/>
      <dgm:spPr/>
    </dgm:pt>
    <dgm:pt modelId="{6D4705E2-1F48-4136-9297-4C8E1812C480}" type="pres">
      <dgm:prSet presAssocID="{A786AFA9-55AF-4450-8A16-01AC02DF481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3CDED-46FF-48A9-BD80-3A4AA53AF035}" type="pres">
      <dgm:prSet presAssocID="{A786AFA9-55AF-4450-8A16-01AC02DF481B}" presName="accent_3" presStyleCnt="0"/>
      <dgm:spPr/>
    </dgm:pt>
    <dgm:pt modelId="{9BB0E0E3-2225-494C-A81D-72D11142ABA8}" type="pres">
      <dgm:prSet presAssocID="{A786AFA9-55AF-4450-8A16-01AC02DF481B}" presName="accentRepeatNode" presStyleLbl="solidFgAcc1" presStyleIdx="2" presStyleCnt="3"/>
      <dgm:spPr/>
    </dgm:pt>
  </dgm:ptLst>
  <dgm:cxnLst>
    <dgm:cxn modelId="{444D8BDE-5CD1-4EAF-961D-6B147CF3C3F3}" srcId="{03D0AAF0-FD4F-4956-8FB5-39778E40EFF2}" destId="{BA41DB87-AF6F-4085-9CE6-B69F140F7038}" srcOrd="0" destOrd="0" parTransId="{216E5933-C142-4B0C-B32B-30FDA908F022}" sibTransId="{52D682A9-6691-4198-A728-E8DF8B368BC9}"/>
    <dgm:cxn modelId="{358E63ED-906B-4C8E-9C10-D4A36AF8D13C}" type="presOf" srcId="{3CF8EFED-A1D7-4BCF-B860-2DBCC667F8D1}" destId="{B2C42E75-53DF-4FA0-81FB-7A93FA7C43C0}" srcOrd="0" destOrd="0" presId="urn:microsoft.com/office/officeart/2008/layout/VerticalCurvedList"/>
    <dgm:cxn modelId="{8827842F-C86C-448C-A54A-5EBCE0B402D4}" type="presOf" srcId="{52D682A9-6691-4198-A728-E8DF8B368BC9}" destId="{D6061F73-A9FA-4A37-BB1D-4A2114BA4F3B}" srcOrd="0" destOrd="0" presId="urn:microsoft.com/office/officeart/2008/layout/VerticalCurvedList"/>
    <dgm:cxn modelId="{19BDB54C-3C85-4995-8D3A-73887BDD6899}" type="presOf" srcId="{A786AFA9-55AF-4450-8A16-01AC02DF481B}" destId="{6D4705E2-1F48-4136-9297-4C8E1812C480}" srcOrd="0" destOrd="0" presId="urn:microsoft.com/office/officeart/2008/layout/VerticalCurvedList"/>
    <dgm:cxn modelId="{58DD3F64-1D2F-4CEA-9054-A01F5101DCBC}" srcId="{03D0AAF0-FD4F-4956-8FB5-39778E40EFF2}" destId="{A786AFA9-55AF-4450-8A16-01AC02DF481B}" srcOrd="2" destOrd="0" parTransId="{9FCCB97C-C983-4E89-ADFA-473E26908385}" sibTransId="{FEC87E9E-4006-4988-A9F5-D588DAFA01AF}"/>
    <dgm:cxn modelId="{C6E80230-0E9E-4A1F-881E-3D578191CBE1}" type="presOf" srcId="{03D0AAF0-FD4F-4956-8FB5-39778E40EFF2}" destId="{1944E269-B094-4BBC-9981-DB4B31F1B8CA}" srcOrd="0" destOrd="0" presId="urn:microsoft.com/office/officeart/2008/layout/VerticalCurvedList"/>
    <dgm:cxn modelId="{7AC99F0A-B60C-4120-A484-5DA40250D9B1}" srcId="{03D0AAF0-FD4F-4956-8FB5-39778E40EFF2}" destId="{3CF8EFED-A1D7-4BCF-B860-2DBCC667F8D1}" srcOrd="1" destOrd="0" parTransId="{9047EADC-B562-48D0-8E42-A774125D43F2}" sibTransId="{6A6EF700-1447-4BC8-8182-67173D8E8E59}"/>
    <dgm:cxn modelId="{4955CDDB-3A24-4BE9-A8F3-BF65E58FC299}" type="presOf" srcId="{BA41DB87-AF6F-4085-9CE6-B69F140F7038}" destId="{C775C05C-EBDF-401D-BEE6-9E85186B7CB2}" srcOrd="0" destOrd="0" presId="urn:microsoft.com/office/officeart/2008/layout/VerticalCurvedList"/>
    <dgm:cxn modelId="{35C3F8E3-D60D-404E-85B1-C162B934801D}" type="presParOf" srcId="{1944E269-B094-4BBC-9981-DB4B31F1B8CA}" destId="{3920FF11-586E-4865-9652-63A561BD7821}" srcOrd="0" destOrd="0" presId="urn:microsoft.com/office/officeart/2008/layout/VerticalCurvedList"/>
    <dgm:cxn modelId="{B52FC7D9-7700-489C-9F91-F482AC5B1FED}" type="presParOf" srcId="{3920FF11-586E-4865-9652-63A561BD7821}" destId="{D9682983-5D63-4DE7-A37F-5312CD220724}" srcOrd="0" destOrd="0" presId="urn:microsoft.com/office/officeart/2008/layout/VerticalCurvedList"/>
    <dgm:cxn modelId="{F35FBEA5-D980-4584-8416-DF4359944B31}" type="presParOf" srcId="{D9682983-5D63-4DE7-A37F-5312CD220724}" destId="{227E4436-5C49-4F0B-9D8D-DDA431CB1D4B}" srcOrd="0" destOrd="0" presId="urn:microsoft.com/office/officeart/2008/layout/VerticalCurvedList"/>
    <dgm:cxn modelId="{96E8F7A4-7198-4A07-82F2-27CEEAC57CE0}" type="presParOf" srcId="{D9682983-5D63-4DE7-A37F-5312CD220724}" destId="{D6061F73-A9FA-4A37-BB1D-4A2114BA4F3B}" srcOrd="1" destOrd="0" presId="urn:microsoft.com/office/officeart/2008/layout/VerticalCurvedList"/>
    <dgm:cxn modelId="{E23DA292-DC9F-41FE-9875-BAAFDABA2B1D}" type="presParOf" srcId="{D9682983-5D63-4DE7-A37F-5312CD220724}" destId="{32B65537-9E62-4022-B45F-0983B54BFA26}" srcOrd="2" destOrd="0" presId="urn:microsoft.com/office/officeart/2008/layout/VerticalCurvedList"/>
    <dgm:cxn modelId="{A5D5FAEB-B1A1-45DC-AEA0-FAFEF531FFAA}" type="presParOf" srcId="{D9682983-5D63-4DE7-A37F-5312CD220724}" destId="{0267D15C-91F0-4CA9-AE38-C59643D0C697}" srcOrd="3" destOrd="0" presId="urn:microsoft.com/office/officeart/2008/layout/VerticalCurvedList"/>
    <dgm:cxn modelId="{DF9BDC1C-3C17-4863-9F97-DC468810742A}" type="presParOf" srcId="{3920FF11-586E-4865-9652-63A561BD7821}" destId="{C775C05C-EBDF-401D-BEE6-9E85186B7CB2}" srcOrd="1" destOrd="0" presId="urn:microsoft.com/office/officeart/2008/layout/VerticalCurvedList"/>
    <dgm:cxn modelId="{BA12F5AD-A3BE-46CF-8969-3DD965A0A320}" type="presParOf" srcId="{3920FF11-586E-4865-9652-63A561BD7821}" destId="{0455334B-035E-42BD-ADB9-6038C7E02A20}" srcOrd="2" destOrd="0" presId="urn:microsoft.com/office/officeart/2008/layout/VerticalCurvedList"/>
    <dgm:cxn modelId="{2C24BD4A-1D3C-49BF-8BC4-A9C4AB0C0B1A}" type="presParOf" srcId="{0455334B-035E-42BD-ADB9-6038C7E02A20}" destId="{144A0ED2-D6F0-4F1F-BCD5-0D80F4553A74}" srcOrd="0" destOrd="0" presId="urn:microsoft.com/office/officeart/2008/layout/VerticalCurvedList"/>
    <dgm:cxn modelId="{81D741B7-A501-4C1C-A332-E6D5C081B313}" type="presParOf" srcId="{3920FF11-586E-4865-9652-63A561BD7821}" destId="{B2C42E75-53DF-4FA0-81FB-7A93FA7C43C0}" srcOrd="3" destOrd="0" presId="urn:microsoft.com/office/officeart/2008/layout/VerticalCurvedList"/>
    <dgm:cxn modelId="{3E236342-8493-4491-BB8C-A06082837006}" type="presParOf" srcId="{3920FF11-586E-4865-9652-63A561BD7821}" destId="{457E0F61-B04D-442E-962F-16B9B3F361B7}" srcOrd="4" destOrd="0" presId="urn:microsoft.com/office/officeart/2008/layout/VerticalCurvedList"/>
    <dgm:cxn modelId="{7949A5BA-6DBA-438C-AF60-20678E2185A2}" type="presParOf" srcId="{457E0F61-B04D-442E-962F-16B9B3F361B7}" destId="{BC2A1C03-CC4F-41BA-8326-D18A300B7FCD}" srcOrd="0" destOrd="0" presId="urn:microsoft.com/office/officeart/2008/layout/VerticalCurvedList"/>
    <dgm:cxn modelId="{99E87540-AD3C-454B-B9BD-6F90BA632A73}" type="presParOf" srcId="{3920FF11-586E-4865-9652-63A561BD7821}" destId="{6D4705E2-1F48-4136-9297-4C8E1812C480}" srcOrd="5" destOrd="0" presId="urn:microsoft.com/office/officeart/2008/layout/VerticalCurvedList"/>
    <dgm:cxn modelId="{63EF8C1F-5CD8-4398-A6D6-CFBE659A48C8}" type="presParOf" srcId="{3920FF11-586E-4865-9652-63A561BD7821}" destId="{B8F3CDED-46FF-48A9-BD80-3A4AA53AF035}" srcOrd="6" destOrd="0" presId="urn:microsoft.com/office/officeart/2008/layout/VerticalCurvedList"/>
    <dgm:cxn modelId="{6AE402CB-185B-4815-A05C-5BCD9993B58F}" type="presParOf" srcId="{B8F3CDED-46FF-48A9-BD80-3A4AA53AF035}" destId="{9BB0E0E3-2225-494C-A81D-72D11142AB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45B48-73D5-487C-BC8F-8D15884B167A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D8A709-13AB-4CC8-B405-7D702D4472FB}">
      <dgm:prSet phldrT="[Text]" custT="1"/>
      <dgm:spPr/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DE045B-7472-4C5D-8FC9-093BC8AE1B31}" type="parTrans" cxnId="{85AEF982-4C6E-4A75-AF8C-84B066A2BFDD}">
      <dgm:prSet/>
      <dgm:spPr/>
      <dgm:t>
        <a:bodyPr/>
        <a:lstStyle/>
        <a:p>
          <a:endParaRPr lang="en-US"/>
        </a:p>
      </dgm:t>
    </dgm:pt>
    <dgm:pt modelId="{CFB005E5-DA45-4E4C-BE6B-7460795904AF}" type="sibTrans" cxnId="{85AEF982-4C6E-4A75-AF8C-84B066A2BFDD}">
      <dgm:prSet/>
      <dgm:spPr/>
      <dgm:t>
        <a:bodyPr/>
        <a:lstStyle/>
        <a:p>
          <a:endParaRPr lang="en-US"/>
        </a:p>
      </dgm:t>
    </dgm:pt>
    <dgm:pt modelId="{6F553168-7460-4DD2-BFBE-D9AFD5860548}">
      <dgm:prSet phldrT="[Text]" custT="1"/>
      <dgm:spPr/>
      <dgm:t>
        <a:bodyPr/>
        <a:lstStyle/>
        <a:p>
          <a:endParaRPr lang="en-US" sz="4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কর্মকান্ডের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কারখানা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আমদানি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রপ্তানি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নিয়ন্ত্রিত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36E191-A88A-4296-A3B3-B052776E2C31}" type="parTrans" cxnId="{2EECD12E-0363-42C8-A5C9-43026ADD5365}">
      <dgm:prSet/>
      <dgm:spPr/>
      <dgm:t>
        <a:bodyPr/>
        <a:lstStyle/>
        <a:p>
          <a:endParaRPr lang="en-US"/>
        </a:p>
      </dgm:t>
    </dgm:pt>
    <dgm:pt modelId="{34E4E006-24AD-4F51-AAC1-B446131AFAC7}" type="sibTrans" cxnId="{2EECD12E-0363-42C8-A5C9-43026ADD5365}">
      <dgm:prSet/>
      <dgm:spPr/>
      <dgm:t>
        <a:bodyPr/>
        <a:lstStyle/>
        <a:p>
          <a:endParaRPr lang="en-US"/>
        </a:p>
      </dgm:t>
    </dgm:pt>
    <dgm:pt modelId="{2D44B999-3B2C-4F7E-BD4D-49A3C82B71AF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অর্থনীতির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সম্পূর্ণভাবে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পরিচালিত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20F060-26EF-49E6-8E8C-FCCF9361D7C4}" type="parTrans" cxnId="{805FA577-D290-48EE-A603-623EAE6F4746}">
      <dgm:prSet/>
      <dgm:spPr/>
      <dgm:t>
        <a:bodyPr/>
        <a:lstStyle/>
        <a:p>
          <a:endParaRPr lang="en-US"/>
        </a:p>
      </dgm:t>
    </dgm:pt>
    <dgm:pt modelId="{E945B5C0-8619-4A5A-BDBD-39578589174F}" type="sibTrans" cxnId="{805FA577-D290-48EE-A603-623EAE6F4746}">
      <dgm:prSet/>
      <dgm:spPr/>
      <dgm:t>
        <a:bodyPr/>
        <a:lstStyle/>
        <a:p>
          <a:endParaRPr lang="en-US"/>
        </a:p>
      </dgm:t>
    </dgm:pt>
    <dgm:pt modelId="{F81BC06D-5903-4B4C-92E0-FE14184E8D57}">
      <dgm:prSet phldrT="[Text]" custT="1"/>
      <dgm:spPr/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শ্রমিকদের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মজুরির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চেয়ে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52F54B-BA3C-4181-B26B-D359F5F4A4EC}" type="parTrans" cxnId="{FB51059A-6B87-4D13-B657-B46821C3B1DF}">
      <dgm:prSet/>
      <dgm:spPr/>
      <dgm:t>
        <a:bodyPr/>
        <a:lstStyle/>
        <a:p>
          <a:endParaRPr lang="en-US"/>
        </a:p>
      </dgm:t>
    </dgm:pt>
    <dgm:pt modelId="{C3FB18B2-C051-40BB-B69E-82937535D3FE}" type="sibTrans" cxnId="{FB51059A-6B87-4D13-B657-B46821C3B1DF}">
      <dgm:prSet/>
      <dgm:spPr/>
      <dgm:t>
        <a:bodyPr/>
        <a:lstStyle/>
        <a:p>
          <a:endParaRPr lang="en-US"/>
        </a:p>
      </dgm:t>
    </dgm:pt>
    <dgm:pt modelId="{1488C130-B297-4F52-85E8-EFFCCCA882D2}">
      <dgm:prSet phldrT="[Text]" custT="1"/>
      <dgm:spPr/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মুনাফার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সুষ্ঠু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18F397-5A0B-4402-ACF4-9B72615F100E}" type="parTrans" cxnId="{9573D6D2-83E5-4D6A-93B7-99CB24414062}">
      <dgm:prSet/>
      <dgm:spPr/>
      <dgm:t>
        <a:bodyPr/>
        <a:lstStyle/>
        <a:p>
          <a:endParaRPr lang="en-US"/>
        </a:p>
      </dgm:t>
    </dgm:pt>
    <dgm:pt modelId="{E7783BF3-FC2A-411C-94E1-248BCC498C4A}" type="sibTrans" cxnId="{9573D6D2-83E5-4D6A-93B7-99CB24414062}">
      <dgm:prSet/>
      <dgm:spPr/>
      <dgm:t>
        <a:bodyPr/>
        <a:lstStyle/>
        <a:p>
          <a:endParaRPr lang="en-US"/>
        </a:p>
      </dgm:t>
    </dgm:pt>
    <dgm:pt modelId="{00970315-6212-4E94-B1FD-F94C280295FA}">
      <dgm:prSet/>
      <dgm:spPr/>
      <dgm:t>
        <a:bodyPr/>
        <a:lstStyle/>
        <a:p>
          <a:endParaRPr lang="en-US"/>
        </a:p>
      </dgm:t>
    </dgm:pt>
    <dgm:pt modelId="{7D1C474A-9995-4FDF-AFB8-E98D346CFF0B}" type="parTrans" cxnId="{0C4752AC-216E-48AF-B09E-6A2A126A3225}">
      <dgm:prSet/>
      <dgm:spPr/>
      <dgm:t>
        <a:bodyPr/>
        <a:lstStyle/>
        <a:p>
          <a:endParaRPr lang="en-US"/>
        </a:p>
      </dgm:t>
    </dgm:pt>
    <dgm:pt modelId="{9D759EFE-E9D1-4F2D-B978-5A8BC24E6BF5}" type="sibTrans" cxnId="{0C4752AC-216E-48AF-B09E-6A2A126A3225}">
      <dgm:prSet/>
      <dgm:spPr/>
      <dgm:t>
        <a:bodyPr/>
        <a:lstStyle/>
        <a:p>
          <a:endParaRPr lang="en-US"/>
        </a:p>
      </dgm:t>
    </dgm:pt>
    <dgm:pt modelId="{B57B3D9E-0C9F-43E5-9173-CF450C2E3C6A}" type="pres">
      <dgm:prSet presAssocID="{61245B48-73D5-487C-BC8F-8D15884B167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1D6B0-9017-4CA4-BB7B-E931D7B8A0B2}" type="pres">
      <dgm:prSet presAssocID="{61245B48-73D5-487C-BC8F-8D15884B167A}" presName="matrix" presStyleCnt="0"/>
      <dgm:spPr/>
    </dgm:pt>
    <dgm:pt modelId="{B932FE3D-6270-46D2-A61E-BCC502CA9694}" type="pres">
      <dgm:prSet presAssocID="{61245B48-73D5-487C-BC8F-8D15884B167A}" presName="tile1" presStyleLbl="node1" presStyleIdx="0" presStyleCnt="4" custLinFactNeighborX="462" custLinFactNeighborY="-3161"/>
      <dgm:spPr/>
      <dgm:t>
        <a:bodyPr/>
        <a:lstStyle/>
        <a:p>
          <a:endParaRPr lang="en-US"/>
        </a:p>
      </dgm:t>
    </dgm:pt>
    <dgm:pt modelId="{C05B9E5D-A401-4DFE-A775-D80A7016A69C}" type="pres">
      <dgm:prSet presAssocID="{61245B48-73D5-487C-BC8F-8D15884B167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4D688-DF73-4B03-A287-B86AC798A41F}" type="pres">
      <dgm:prSet presAssocID="{61245B48-73D5-487C-BC8F-8D15884B167A}" presName="tile2" presStyleLbl="node1" presStyleIdx="1" presStyleCnt="4" custLinFactNeighborX="231" custLinFactNeighborY="-3160"/>
      <dgm:spPr/>
      <dgm:t>
        <a:bodyPr/>
        <a:lstStyle/>
        <a:p>
          <a:endParaRPr lang="en-US"/>
        </a:p>
      </dgm:t>
    </dgm:pt>
    <dgm:pt modelId="{528584D3-CA3D-45C8-AD8D-E40DE01B5ED8}" type="pres">
      <dgm:prSet presAssocID="{61245B48-73D5-487C-BC8F-8D15884B167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D97A7-FAAF-408B-8E48-593BECFAF63D}" type="pres">
      <dgm:prSet presAssocID="{61245B48-73D5-487C-BC8F-8D15884B167A}" presName="tile3" presStyleLbl="node1" presStyleIdx="2" presStyleCnt="4"/>
      <dgm:spPr/>
      <dgm:t>
        <a:bodyPr/>
        <a:lstStyle/>
        <a:p>
          <a:endParaRPr lang="en-US"/>
        </a:p>
      </dgm:t>
    </dgm:pt>
    <dgm:pt modelId="{1A5DF9BE-0DEB-460D-B660-EE6FAC549BA2}" type="pres">
      <dgm:prSet presAssocID="{61245B48-73D5-487C-BC8F-8D15884B167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C45B-FD97-4E52-9F20-2ED757EC33B3}" type="pres">
      <dgm:prSet presAssocID="{61245B48-73D5-487C-BC8F-8D15884B167A}" presName="tile4" presStyleLbl="node1" presStyleIdx="3" presStyleCnt="4" custLinFactNeighborX="-242"/>
      <dgm:spPr/>
      <dgm:t>
        <a:bodyPr/>
        <a:lstStyle/>
        <a:p>
          <a:endParaRPr lang="en-US"/>
        </a:p>
      </dgm:t>
    </dgm:pt>
    <dgm:pt modelId="{A0329999-7E49-4D3A-AF30-576B8467D614}" type="pres">
      <dgm:prSet presAssocID="{61245B48-73D5-487C-BC8F-8D15884B167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2CBBA-AEB6-46DA-BAE6-963CC06B91EF}" type="pres">
      <dgm:prSet presAssocID="{61245B48-73D5-487C-BC8F-8D15884B167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05FA577-D290-48EE-A603-623EAE6F4746}" srcId="{06D8A709-13AB-4CC8-B405-7D702D4472FB}" destId="{2D44B999-3B2C-4F7E-BD4D-49A3C82B71AF}" srcOrd="1" destOrd="0" parTransId="{7B20F060-26EF-49E6-8E8C-FCCF9361D7C4}" sibTransId="{E945B5C0-8619-4A5A-BDBD-39578589174F}"/>
    <dgm:cxn modelId="{FB51059A-6B87-4D13-B657-B46821C3B1DF}" srcId="{06D8A709-13AB-4CC8-B405-7D702D4472FB}" destId="{F81BC06D-5903-4B4C-92E0-FE14184E8D57}" srcOrd="2" destOrd="0" parTransId="{0B52F54B-BA3C-4181-B26B-D359F5F4A4EC}" sibTransId="{C3FB18B2-C051-40BB-B69E-82937535D3FE}"/>
    <dgm:cxn modelId="{DB4D8F3E-FDDA-4861-89A2-14611836320C}" type="presOf" srcId="{F81BC06D-5903-4B4C-92E0-FE14184E8D57}" destId="{7C5D97A7-FAAF-408B-8E48-593BECFAF63D}" srcOrd="0" destOrd="0" presId="urn:microsoft.com/office/officeart/2005/8/layout/matrix1"/>
    <dgm:cxn modelId="{41DE9012-CB96-4AC7-A1FB-5737014D318F}" type="presOf" srcId="{2D44B999-3B2C-4F7E-BD4D-49A3C82B71AF}" destId="{528584D3-CA3D-45C8-AD8D-E40DE01B5ED8}" srcOrd="1" destOrd="0" presId="urn:microsoft.com/office/officeart/2005/8/layout/matrix1"/>
    <dgm:cxn modelId="{0C4752AC-216E-48AF-B09E-6A2A126A3225}" srcId="{06D8A709-13AB-4CC8-B405-7D702D4472FB}" destId="{00970315-6212-4E94-B1FD-F94C280295FA}" srcOrd="4" destOrd="0" parTransId="{7D1C474A-9995-4FDF-AFB8-E98D346CFF0B}" sibTransId="{9D759EFE-E9D1-4F2D-B978-5A8BC24E6BF5}"/>
    <dgm:cxn modelId="{EBCB99F1-922A-48C0-902A-5E868A99C31D}" type="presOf" srcId="{F81BC06D-5903-4B4C-92E0-FE14184E8D57}" destId="{1A5DF9BE-0DEB-460D-B660-EE6FAC549BA2}" srcOrd="1" destOrd="0" presId="urn:microsoft.com/office/officeart/2005/8/layout/matrix1"/>
    <dgm:cxn modelId="{9D4B2A7B-FBE8-4C4D-B2EB-99ED44CCE6A2}" type="presOf" srcId="{1488C130-B297-4F52-85E8-EFFCCCA882D2}" destId="{9884C45B-FD97-4E52-9F20-2ED757EC33B3}" srcOrd="0" destOrd="0" presId="urn:microsoft.com/office/officeart/2005/8/layout/matrix1"/>
    <dgm:cxn modelId="{B87CF11A-9B45-4B9D-8BEE-C35E6FBA4E97}" type="presOf" srcId="{61245B48-73D5-487C-BC8F-8D15884B167A}" destId="{B57B3D9E-0C9F-43E5-9173-CF450C2E3C6A}" srcOrd="0" destOrd="0" presId="urn:microsoft.com/office/officeart/2005/8/layout/matrix1"/>
    <dgm:cxn modelId="{0B67A628-C092-44C9-85A8-32CC3548609A}" type="presOf" srcId="{1488C130-B297-4F52-85E8-EFFCCCA882D2}" destId="{A0329999-7E49-4D3A-AF30-576B8467D614}" srcOrd="1" destOrd="0" presId="urn:microsoft.com/office/officeart/2005/8/layout/matrix1"/>
    <dgm:cxn modelId="{2EECD12E-0363-42C8-A5C9-43026ADD5365}" srcId="{06D8A709-13AB-4CC8-B405-7D702D4472FB}" destId="{6F553168-7460-4DD2-BFBE-D9AFD5860548}" srcOrd="0" destOrd="0" parTransId="{E636E191-A88A-4296-A3B3-B052776E2C31}" sibTransId="{34E4E006-24AD-4F51-AAC1-B446131AFAC7}"/>
    <dgm:cxn modelId="{4B587961-80A8-4F5C-A45C-67ECAD73DB5F}" type="presOf" srcId="{06D8A709-13AB-4CC8-B405-7D702D4472FB}" destId="{6382CBBA-AEB6-46DA-BAE6-963CC06B91EF}" srcOrd="0" destOrd="0" presId="urn:microsoft.com/office/officeart/2005/8/layout/matrix1"/>
    <dgm:cxn modelId="{82EC802D-5891-48AA-97BB-9227B06ABA3D}" type="presOf" srcId="{2D44B999-3B2C-4F7E-BD4D-49A3C82B71AF}" destId="{EAD4D688-DF73-4B03-A287-B86AC798A41F}" srcOrd="0" destOrd="0" presId="urn:microsoft.com/office/officeart/2005/8/layout/matrix1"/>
    <dgm:cxn modelId="{85AEF982-4C6E-4A75-AF8C-84B066A2BFDD}" srcId="{61245B48-73D5-487C-BC8F-8D15884B167A}" destId="{06D8A709-13AB-4CC8-B405-7D702D4472FB}" srcOrd="0" destOrd="0" parTransId="{ADDE045B-7472-4C5D-8FC9-093BC8AE1B31}" sibTransId="{CFB005E5-DA45-4E4C-BE6B-7460795904AF}"/>
    <dgm:cxn modelId="{9573D6D2-83E5-4D6A-93B7-99CB24414062}" srcId="{06D8A709-13AB-4CC8-B405-7D702D4472FB}" destId="{1488C130-B297-4F52-85E8-EFFCCCA882D2}" srcOrd="3" destOrd="0" parTransId="{3518F397-5A0B-4402-ACF4-9B72615F100E}" sibTransId="{E7783BF3-FC2A-411C-94E1-248BCC498C4A}"/>
    <dgm:cxn modelId="{5AF51AAF-EA2E-4AB0-81AE-99BD7430B3BB}" type="presOf" srcId="{6F553168-7460-4DD2-BFBE-D9AFD5860548}" destId="{B932FE3D-6270-46D2-A61E-BCC502CA9694}" srcOrd="0" destOrd="0" presId="urn:microsoft.com/office/officeart/2005/8/layout/matrix1"/>
    <dgm:cxn modelId="{7DF0F996-83C7-42A5-90AB-9BD2D3F2278B}" type="presOf" srcId="{6F553168-7460-4DD2-BFBE-D9AFD5860548}" destId="{C05B9E5D-A401-4DFE-A775-D80A7016A69C}" srcOrd="1" destOrd="0" presId="urn:microsoft.com/office/officeart/2005/8/layout/matrix1"/>
    <dgm:cxn modelId="{B0A4967B-4F37-4976-A12E-ED861C97434B}" type="presParOf" srcId="{B57B3D9E-0C9F-43E5-9173-CF450C2E3C6A}" destId="{7271D6B0-9017-4CA4-BB7B-E931D7B8A0B2}" srcOrd="0" destOrd="0" presId="urn:microsoft.com/office/officeart/2005/8/layout/matrix1"/>
    <dgm:cxn modelId="{734C61D7-7F59-41CE-BBF2-263E30721BCE}" type="presParOf" srcId="{7271D6B0-9017-4CA4-BB7B-E931D7B8A0B2}" destId="{B932FE3D-6270-46D2-A61E-BCC502CA9694}" srcOrd="0" destOrd="0" presId="urn:microsoft.com/office/officeart/2005/8/layout/matrix1"/>
    <dgm:cxn modelId="{DF4C7D66-4F03-4459-A81D-A97B26E91DF0}" type="presParOf" srcId="{7271D6B0-9017-4CA4-BB7B-E931D7B8A0B2}" destId="{C05B9E5D-A401-4DFE-A775-D80A7016A69C}" srcOrd="1" destOrd="0" presId="urn:microsoft.com/office/officeart/2005/8/layout/matrix1"/>
    <dgm:cxn modelId="{8976B4EA-AB3F-4A43-B03D-1EDB2FA2471F}" type="presParOf" srcId="{7271D6B0-9017-4CA4-BB7B-E931D7B8A0B2}" destId="{EAD4D688-DF73-4B03-A287-B86AC798A41F}" srcOrd="2" destOrd="0" presId="urn:microsoft.com/office/officeart/2005/8/layout/matrix1"/>
    <dgm:cxn modelId="{BD6BAE6E-4726-4115-9D17-C849FF027566}" type="presParOf" srcId="{7271D6B0-9017-4CA4-BB7B-E931D7B8A0B2}" destId="{528584D3-CA3D-45C8-AD8D-E40DE01B5ED8}" srcOrd="3" destOrd="0" presId="urn:microsoft.com/office/officeart/2005/8/layout/matrix1"/>
    <dgm:cxn modelId="{DFFF2129-4F90-4A17-8424-4ED80286B042}" type="presParOf" srcId="{7271D6B0-9017-4CA4-BB7B-E931D7B8A0B2}" destId="{7C5D97A7-FAAF-408B-8E48-593BECFAF63D}" srcOrd="4" destOrd="0" presId="urn:microsoft.com/office/officeart/2005/8/layout/matrix1"/>
    <dgm:cxn modelId="{772DA9A7-9F4D-481D-9046-834D1B021B78}" type="presParOf" srcId="{7271D6B0-9017-4CA4-BB7B-E931D7B8A0B2}" destId="{1A5DF9BE-0DEB-460D-B660-EE6FAC549BA2}" srcOrd="5" destOrd="0" presId="urn:microsoft.com/office/officeart/2005/8/layout/matrix1"/>
    <dgm:cxn modelId="{F8578831-BECA-49EE-8F69-3C0BE2D1AA89}" type="presParOf" srcId="{7271D6B0-9017-4CA4-BB7B-E931D7B8A0B2}" destId="{9884C45B-FD97-4E52-9F20-2ED757EC33B3}" srcOrd="6" destOrd="0" presId="urn:microsoft.com/office/officeart/2005/8/layout/matrix1"/>
    <dgm:cxn modelId="{D2F58797-ADD8-427F-A4C4-5CC78AA83244}" type="presParOf" srcId="{7271D6B0-9017-4CA4-BB7B-E931D7B8A0B2}" destId="{A0329999-7E49-4D3A-AF30-576B8467D614}" srcOrd="7" destOrd="0" presId="urn:microsoft.com/office/officeart/2005/8/layout/matrix1"/>
    <dgm:cxn modelId="{DB2A9CE6-2C6D-489B-BBE8-6CF89D7A95A6}" type="presParOf" srcId="{B57B3D9E-0C9F-43E5-9173-CF450C2E3C6A}" destId="{6382CBBA-AEB6-46DA-BAE6-963CC06B91E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EF0F5E-D5D1-4386-A144-9B80AB7F80B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BEC1F9-3B64-451A-9D73-D303C3B71601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আয়ের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সম্পদের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আংশিক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সুষ্ঠু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বন্টন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ঘটে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1564DEC-5CEA-4760-A717-1D5613C9912E}" type="parTrans" cxnId="{7F0E1083-A344-4B0E-8D87-1421EEC96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B6D180-3F6E-4809-83B4-A9CC4E6C8897}" type="sibTrans" cxnId="{7F0E1083-A344-4B0E-8D87-1421EEC96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FFDEA2-FF64-469B-944C-9C6D5384506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অংশবিশেষ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শ্রমিক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শোষিত</a:t>
          </a:r>
          <a:r>
            <a:rPr lang="en-US" dirty="0" smtClean="0">
              <a:solidFill>
                <a:schemeClr val="tx1"/>
              </a:solidFill>
            </a:rPr>
            <a:t> ও </a:t>
          </a:r>
          <a:r>
            <a:rPr lang="en-US" dirty="0" err="1" smtClean="0">
              <a:solidFill>
                <a:schemeClr val="tx1"/>
              </a:solidFill>
            </a:rPr>
            <a:t>বঞ্চিত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হয়</a:t>
          </a:r>
          <a:endParaRPr lang="en-US" dirty="0">
            <a:solidFill>
              <a:schemeClr val="tx1"/>
            </a:solidFill>
          </a:endParaRPr>
        </a:p>
      </dgm:t>
    </dgm:pt>
    <dgm:pt modelId="{D69EC20D-C34E-436B-9A4B-6C2B3B07F615}" type="parTrans" cxnId="{F44989FA-B028-4B57-BE13-0DE34AC2B0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5D287E-648F-4AE9-978C-73C344DDBDBC}" type="sibTrans" cxnId="{F44989FA-B028-4B57-BE13-0DE34AC2B0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F2D7EC-B84F-40CF-A980-F909B64A96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কাজেই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আয়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বৈষম্য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পরিলক্ষিত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হয়</a:t>
          </a:r>
          <a:endParaRPr lang="en-US" dirty="0">
            <a:solidFill>
              <a:schemeClr val="tx1"/>
            </a:solidFill>
          </a:endParaRPr>
        </a:p>
      </dgm:t>
    </dgm:pt>
    <dgm:pt modelId="{03995C33-6C1B-4CFF-BCC5-16BA97974CDE}" type="parTrans" cxnId="{441D42DE-079E-4367-A420-A160CF8FC6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5AC82-3625-4D53-840E-962858338C95}" type="sibTrans" cxnId="{441D42DE-079E-4367-A420-A160CF8FC6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1CD413-49F2-411C-874E-FBFAE307C0C6}" type="pres">
      <dgm:prSet presAssocID="{82EF0F5E-D5D1-4386-A144-9B80AB7F80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03E843-A159-44AD-B299-2D82222A69ED}" type="pres">
      <dgm:prSet presAssocID="{82EF0F5E-D5D1-4386-A144-9B80AB7F80B8}" presName="dummyMaxCanvas" presStyleCnt="0">
        <dgm:presLayoutVars/>
      </dgm:prSet>
      <dgm:spPr/>
    </dgm:pt>
    <dgm:pt modelId="{2D00633B-4234-41D6-82F6-C8CEEE9F5725}" type="pres">
      <dgm:prSet presAssocID="{82EF0F5E-D5D1-4386-A144-9B80AB7F80B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C85D9-A771-416B-8900-7FB6A0992A1E}" type="pres">
      <dgm:prSet presAssocID="{82EF0F5E-D5D1-4386-A144-9B80AB7F80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A4B40-5712-4926-B098-B74F80A4DB5D}" type="pres">
      <dgm:prSet presAssocID="{82EF0F5E-D5D1-4386-A144-9B80AB7F80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3769E-27E7-404A-85D8-7F7DABD2F1FF}" type="pres">
      <dgm:prSet presAssocID="{82EF0F5E-D5D1-4386-A144-9B80AB7F80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0DF05-CA8E-4702-99B1-8B5A8E7AEFCE}" type="pres">
      <dgm:prSet presAssocID="{82EF0F5E-D5D1-4386-A144-9B80AB7F80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D131D-95F3-4A8D-A0E5-FB18EB9D5F56}" type="pres">
      <dgm:prSet presAssocID="{82EF0F5E-D5D1-4386-A144-9B80AB7F80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54E9F-6B54-4BFA-AAB9-5FCF4CC6AA0B}" type="pres">
      <dgm:prSet presAssocID="{82EF0F5E-D5D1-4386-A144-9B80AB7F80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97561-60A1-443F-B037-127E119D3B41}" type="pres">
      <dgm:prSet presAssocID="{82EF0F5E-D5D1-4386-A144-9B80AB7F80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8DF98-8E8C-4E9E-BEAD-CF37043E964F}" type="presOf" srcId="{C7FFDEA2-FF64-469B-944C-9C6D5384506A}" destId="{38BC85D9-A771-416B-8900-7FB6A0992A1E}" srcOrd="0" destOrd="0" presId="urn:microsoft.com/office/officeart/2005/8/layout/vProcess5"/>
    <dgm:cxn modelId="{F485AF5E-6E8F-47CA-88F5-E6C9A87F6928}" type="presOf" srcId="{75B6D180-3F6E-4809-83B4-A9CC4E6C8897}" destId="{F6A3769E-27E7-404A-85D8-7F7DABD2F1FF}" srcOrd="0" destOrd="0" presId="urn:microsoft.com/office/officeart/2005/8/layout/vProcess5"/>
    <dgm:cxn modelId="{441D42DE-079E-4367-A420-A160CF8FC64B}" srcId="{82EF0F5E-D5D1-4386-A144-9B80AB7F80B8}" destId="{1BF2D7EC-B84F-40CF-A980-F909B64A9624}" srcOrd="2" destOrd="0" parTransId="{03995C33-6C1B-4CFF-BCC5-16BA97974CDE}" sibTransId="{4D45AC82-3625-4D53-840E-962858338C95}"/>
    <dgm:cxn modelId="{FCEBEBB4-0F07-4F52-92FB-4D4B328B39ED}" type="presOf" srcId="{1BF2D7EC-B84F-40CF-A980-F909B64A9624}" destId="{14097561-60A1-443F-B037-127E119D3B41}" srcOrd="1" destOrd="0" presId="urn:microsoft.com/office/officeart/2005/8/layout/vProcess5"/>
    <dgm:cxn modelId="{E17BCE39-5585-4F47-A2F5-D9ABD7C794F4}" type="presOf" srcId="{1BF2D7EC-B84F-40CF-A980-F909B64A9624}" destId="{684A4B40-5712-4926-B098-B74F80A4DB5D}" srcOrd="0" destOrd="0" presId="urn:microsoft.com/office/officeart/2005/8/layout/vProcess5"/>
    <dgm:cxn modelId="{171981E7-6E3D-4E16-A18E-5121CD1C37DB}" type="presOf" srcId="{C6BEC1F9-3B64-451A-9D73-D303C3B71601}" destId="{2D00633B-4234-41D6-82F6-C8CEEE9F5725}" srcOrd="0" destOrd="0" presId="urn:microsoft.com/office/officeart/2005/8/layout/vProcess5"/>
    <dgm:cxn modelId="{8BC37F86-190E-4E6C-B61E-E9EF2CEBF861}" type="presOf" srcId="{BF5D287E-648F-4AE9-978C-73C344DDBDBC}" destId="{2D00DF05-CA8E-4702-99B1-8B5A8E7AEFCE}" srcOrd="0" destOrd="0" presId="urn:microsoft.com/office/officeart/2005/8/layout/vProcess5"/>
    <dgm:cxn modelId="{43D71AB7-74AC-4611-BC63-01CF6B60FE3F}" type="presOf" srcId="{82EF0F5E-D5D1-4386-A144-9B80AB7F80B8}" destId="{F01CD413-49F2-411C-874E-FBFAE307C0C6}" srcOrd="0" destOrd="0" presId="urn:microsoft.com/office/officeart/2005/8/layout/vProcess5"/>
    <dgm:cxn modelId="{F44989FA-B028-4B57-BE13-0DE34AC2B0AC}" srcId="{82EF0F5E-D5D1-4386-A144-9B80AB7F80B8}" destId="{C7FFDEA2-FF64-469B-944C-9C6D5384506A}" srcOrd="1" destOrd="0" parTransId="{D69EC20D-C34E-436B-9A4B-6C2B3B07F615}" sibTransId="{BF5D287E-648F-4AE9-978C-73C344DDBDBC}"/>
    <dgm:cxn modelId="{26918A7A-281B-45FE-8046-2DDD53BA6CC4}" type="presOf" srcId="{C7FFDEA2-FF64-469B-944C-9C6D5384506A}" destId="{17354E9F-6B54-4BFA-AAB9-5FCF4CC6AA0B}" srcOrd="1" destOrd="0" presId="urn:microsoft.com/office/officeart/2005/8/layout/vProcess5"/>
    <dgm:cxn modelId="{E91ED795-7E46-4ECC-9D6B-9F8E2E87244E}" type="presOf" srcId="{C6BEC1F9-3B64-451A-9D73-D303C3B71601}" destId="{3E0D131D-95F3-4A8D-A0E5-FB18EB9D5F56}" srcOrd="1" destOrd="0" presId="urn:microsoft.com/office/officeart/2005/8/layout/vProcess5"/>
    <dgm:cxn modelId="{7F0E1083-A344-4B0E-8D87-1421EEC96332}" srcId="{82EF0F5E-D5D1-4386-A144-9B80AB7F80B8}" destId="{C6BEC1F9-3B64-451A-9D73-D303C3B71601}" srcOrd="0" destOrd="0" parTransId="{D1564DEC-5CEA-4760-A717-1D5613C9912E}" sibTransId="{75B6D180-3F6E-4809-83B4-A9CC4E6C8897}"/>
    <dgm:cxn modelId="{12E013AD-FEEC-49D9-86A7-30E32250E19C}" type="presParOf" srcId="{F01CD413-49F2-411C-874E-FBFAE307C0C6}" destId="{FB03E843-A159-44AD-B299-2D82222A69ED}" srcOrd="0" destOrd="0" presId="urn:microsoft.com/office/officeart/2005/8/layout/vProcess5"/>
    <dgm:cxn modelId="{F4A68EF7-2697-4A34-985C-93BB1C19D166}" type="presParOf" srcId="{F01CD413-49F2-411C-874E-FBFAE307C0C6}" destId="{2D00633B-4234-41D6-82F6-C8CEEE9F5725}" srcOrd="1" destOrd="0" presId="urn:microsoft.com/office/officeart/2005/8/layout/vProcess5"/>
    <dgm:cxn modelId="{2729F811-C83D-4749-B9BE-780C4BFA2977}" type="presParOf" srcId="{F01CD413-49F2-411C-874E-FBFAE307C0C6}" destId="{38BC85D9-A771-416B-8900-7FB6A0992A1E}" srcOrd="2" destOrd="0" presId="urn:microsoft.com/office/officeart/2005/8/layout/vProcess5"/>
    <dgm:cxn modelId="{FFEB6BED-BABF-4F98-92A0-5E29A9C52F77}" type="presParOf" srcId="{F01CD413-49F2-411C-874E-FBFAE307C0C6}" destId="{684A4B40-5712-4926-B098-B74F80A4DB5D}" srcOrd="3" destOrd="0" presId="urn:microsoft.com/office/officeart/2005/8/layout/vProcess5"/>
    <dgm:cxn modelId="{16CA294F-F1EF-4F4F-94EB-8B98E109BBDC}" type="presParOf" srcId="{F01CD413-49F2-411C-874E-FBFAE307C0C6}" destId="{F6A3769E-27E7-404A-85D8-7F7DABD2F1FF}" srcOrd="4" destOrd="0" presId="urn:microsoft.com/office/officeart/2005/8/layout/vProcess5"/>
    <dgm:cxn modelId="{C88D3E06-C35C-48B6-B589-3352C9364BA9}" type="presParOf" srcId="{F01CD413-49F2-411C-874E-FBFAE307C0C6}" destId="{2D00DF05-CA8E-4702-99B1-8B5A8E7AEFCE}" srcOrd="5" destOrd="0" presId="urn:microsoft.com/office/officeart/2005/8/layout/vProcess5"/>
    <dgm:cxn modelId="{FCFB68DB-91BF-48CA-8017-FFB0D26C199C}" type="presParOf" srcId="{F01CD413-49F2-411C-874E-FBFAE307C0C6}" destId="{3E0D131D-95F3-4A8D-A0E5-FB18EB9D5F56}" srcOrd="6" destOrd="0" presId="urn:microsoft.com/office/officeart/2005/8/layout/vProcess5"/>
    <dgm:cxn modelId="{8B0150C7-CC6F-413C-A0A8-10D62FF37C17}" type="presParOf" srcId="{F01CD413-49F2-411C-874E-FBFAE307C0C6}" destId="{17354E9F-6B54-4BFA-AAB9-5FCF4CC6AA0B}" srcOrd="7" destOrd="0" presId="urn:microsoft.com/office/officeart/2005/8/layout/vProcess5"/>
    <dgm:cxn modelId="{093EA95A-D5F3-40D4-B204-110A8FEADADA}" type="presParOf" srcId="{F01CD413-49F2-411C-874E-FBFAE307C0C6}" destId="{14097561-60A1-443F-B037-127E119D3B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EB9ABE-8009-450B-A29F-C1045BFA211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5F598E-D208-4D87-93B2-27E69D599AC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40139C-E61F-4B51-AD14-977299F1286B}" type="parTrans" cxnId="{D94E0354-E04F-46E8-90BB-B8E76F744549}">
      <dgm:prSet/>
      <dgm:spPr/>
      <dgm:t>
        <a:bodyPr/>
        <a:lstStyle/>
        <a:p>
          <a:endParaRPr lang="en-US"/>
        </a:p>
      </dgm:t>
    </dgm:pt>
    <dgm:pt modelId="{F173F88F-34FB-4675-9CB1-7FDF964F6F02}" type="sibTrans" cxnId="{D94E0354-E04F-46E8-90BB-B8E76F744549}">
      <dgm:prSet/>
      <dgm:spPr/>
      <dgm:t>
        <a:bodyPr/>
        <a:lstStyle/>
        <a:p>
          <a:endParaRPr lang="en-US"/>
        </a:p>
      </dgm:t>
    </dgm:pt>
    <dgm:pt modelId="{E16364AE-243A-4C50-A67E-F0AF6F912F9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সহাবস্থান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174AC3-67C5-434C-9F3D-34F51BAA46F0}" type="parTrans" cxnId="{47AFF0FF-6386-42FE-AD8A-113780FEACDC}">
      <dgm:prSet/>
      <dgm:spPr/>
      <dgm:t>
        <a:bodyPr/>
        <a:lstStyle/>
        <a:p>
          <a:endParaRPr lang="en-US"/>
        </a:p>
      </dgm:t>
    </dgm:pt>
    <dgm:pt modelId="{0206574D-D96D-4A69-8ADD-1B9679833CE1}" type="sibTrans" cxnId="{47AFF0FF-6386-42FE-AD8A-113780FEACDC}">
      <dgm:prSet/>
      <dgm:spPr/>
      <dgm:t>
        <a:bodyPr/>
        <a:lstStyle/>
        <a:p>
          <a:endParaRPr lang="en-US"/>
        </a:p>
      </dgm:t>
    </dgm:pt>
    <dgm:pt modelId="{4A4C9745-C266-48D7-9A66-FD3ADF5D016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প্রতিযোগিতা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AB8CE9-096B-4A2A-8D4A-F7520592921D}" type="parTrans" cxnId="{A005878D-F712-4314-B26E-D7DC40F5B2FA}">
      <dgm:prSet/>
      <dgm:spPr/>
      <dgm:t>
        <a:bodyPr/>
        <a:lstStyle/>
        <a:p>
          <a:endParaRPr lang="en-US"/>
        </a:p>
      </dgm:t>
    </dgm:pt>
    <dgm:pt modelId="{609CF284-423F-4077-A1DF-96F66C83A7C1}" type="sibTrans" cxnId="{A005878D-F712-4314-B26E-D7DC40F5B2FA}">
      <dgm:prSet/>
      <dgm:spPr/>
      <dgm:t>
        <a:bodyPr/>
        <a:lstStyle/>
        <a:p>
          <a:endParaRPr lang="en-US"/>
        </a:p>
      </dgm:t>
    </dgm:pt>
    <dgm:pt modelId="{60BDF2D5-8131-4234-8334-7FEC4D35C3B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2E455-AB9D-4C93-B813-1EAE5ECC2FEA}" type="parTrans" cxnId="{CA88F770-915F-4693-ADB5-588B25081711}">
      <dgm:prSet/>
      <dgm:spPr/>
      <dgm:t>
        <a:bodyPr/>
        <a:lstStyle/>
        <a:p>
          <a:endParaRPr lang="en-US"/>
        </a:p>
      </dgm:t>
    </dgm:pt>
    <dgm:pt modelId="{A02C899D-C64D-490A-A61C-74D7B3200A6E}" type="sibTrans" cxnId="{CA88F770-915F-4693-ADB5-588B25081711}">
      <dgm:prSet/>
      <dgm:spPr/>
      <dgm:t>
        <a:bodyPr/>
        <a:lstStyle/>
        <a:p>
          <a:endParaRPr lang="en-US"/>
        </a:p>
      </dgm:t>
    </dgm:pt>
    <dgm:pt modelId="{0D9E6FC5-C22E-4F9C-87A8-909B2374FAA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ABD7A-BC9C-425A-9FFB-AFF72F587914}" type="parTrans" cxnId="{659F6389-A70F-4FC4-BA26-758D27E5F4E8}">
      <dgm:prSet/>
      <dgm:spPr/>
      <dgm:t>
        <a:bodyPr/>
        <a:lstStyle/>
        <a:p>
          <a:endParaRPr lang="en-US"/>
        </a:p>
      </dgm:t>
    </dgm:pt>
    <dgm:pt modelId="{8949CB1F-4592-4479-8A4A-C105E8DC89E7}" type="sibTrans" cxnId="{659F6389-A70F-4FC4-BA26-758D27E5F4E8}">
      <dgm:prSet/>
      <dgm:spPr/>
      <dgm:t>
        <a:bodyPr/>
        <a:lstStyle/>
        <a:p>
          <a:endParaRPr lang="en-US"/>
        </a:p>
      </dgm:t>
    </dgm:pt>
    <dgm:pt modelId="{DC040420-E49F-4399-B71F-C339CD984EC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ভোগকারীর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C9454A-0798-455E-B0C4-28D7581E8707}" type="sibTrans" cxnId="{B56980DE-25C4-4129-AD4F-026459BBC720}">
      <dgm:prSet/>
      <dgm:spPr/>
      <dgm:t>
        <a:bodyPr/>
        <a:lstStyle/>
        <a:p>
          <a:endParaRPr lang="en-US"/>
        </a:p>
      </dgm:t>
    </dgm:pt>
    <dgm:pt modelId="{21AEF320-0444-47D8-A083-08372CBA85EC}" type="parTrans" cxnId="{B56980DE-25C4-4129-AD4F-026459BBC720}">
      <dgm:prSet/>
      <dgm:spPr/>
      <dgm:t>
        <a:bodyPr/>
        <a:lstStyle/>
        <a:p>
          <a:endParaRPr lang="en-US"/>
        </a:p>
      </dgm:t>
    </dgm:pt>
    <dgm:pt modelId="{38762708-4B8B-4E1B-BB18-8CF7A8B9639C}" type="pres">
      <dgm:prSet presAssocID="{98EB9ABE-8009-450B-A29F-C1045BFA21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A55820-F856-411B-A19C-9E3F9BC325C0}" type="pres">
      <dgm:prSet presAssocID="{0D5F598E-D208-4D87-93B2-27E69D599AC8}" presName="centerShape" presStyleLbl="node0" presStyleIdx="0" presStyleCnt="1"/>
      <dgm:spPr/>
      <dgm:t>
        <a:bodyPr/>
        <a:lstStyle/>
        <a:p>
          <a:endParaRPr lang="en-US"/>
        </a:p>
      </dgm:t>
    </dgm:pt>
    <dgm:pt modelId="{43A89A60-6256-4F97-B03B-9346882CAFC0}" type="pres">
      <dgm:prSet presAssocID="{D7174AC3-67C5-434C-9F3D-34F51BAA46F0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BB32804C-25DB-4C38-BCCC-01F7BEEF7FBF}" type="pres">
      <dgm:prSet presAssocID="{E16364AE-243A-4C50-A67E-F0AF6F912F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6C018-0598-4056-87B1-FDC0FF3A3C39}" type="pres">
      <dgm:prSet presAssocID="{6BAB8CE9-096B-4A2A-8D4A-F7520592921D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90D1D5A-5E5F-4B78-AEE5-286FCA7F19EA}" type="pres">
      <dgm:prSet presAssocID="{4A4C9745-C266-48D7-9A66-FD3ADF5D01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8B70F-EF66-4617-9870-AFB5136E566F}" type="pres">
      <dgm:prSet presAssocID="{91B2E455-AB9D-4C93-B813-1EAE5ECC2FEA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6013C33E-FF3C-4527-874B-8946C9836C3F}" type="pres">
      <dgm:prSet presAssocID="{60BDF2D5-8131-4234-8334-7FEC4D35C3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2C3ED-338E-4224-B9A5-1B02ABD8F450}" type="pres">
      <dgm:prSet presAssocID="{21AEF320-0444-47D8-A083-08372CBA85EC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4254D5CC-C833-4874-B8AE-7C71BC6F4728}" type="pres">
      <dgm:prSet presAssocID="{DC040420-E49F-4399-B71F-C339CD984E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082C5-C376-4B9A-BF63-977629AA072F}" type="pres">
      <dgm:prSet presAssocID="{840ABD7A-BC9C-425A-9FFB-AFF72F58791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084C2A3-2EE7-443E-B8BA-A5798ECA61B4}" type="pres">
      <dgm:prSet presAssocID="{0D9E6FC5-C22E-4F9C-87A8-909B2374FA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82260-398C-4116-8A5E-A270778E844D}" type="presOf" srcId="{840ABD7A-BC9C-425A-9FFB-AFF72F587914}" destId="{7DF082C5-C376-4B9A-BF63-977629AA072F}" srcOrd="0" destOrd="0" presId="urn:microsoft.com/office/officeart/2005/8/layout/radial4"/>
    <dgm:cxn modelId="{6EB74447-27B8-4E05-9D3B-DC417F44406C}" type="presOf" srcId="{DC040420-E49F-4399-B71F-C339CD984EC7}" destId="{4254D5CC-C833-4874-B8AE-7C71BC6F4728}" srcOrd="0" destOrd="0" presId="urn:microsoft.com/office/officeart/2005/8/layout/radial4"/>
    <dgm:cxn modelId="{747D1D3B-D2A5-4F3D-BC93-F7B0FF320CAD}" type="presOf" srcId="{0D9E6FC5-C22E-4F9C-87A8-909B2374FAAD}" destId="{1084C2A3-2EE7-443E-B8BA-A5798ECA61B4}" srcOrd="0" destOrd="0" presId="urn:microsoft.com/office/officeart/2005/8/layout/radial4"/>
    <dgm:cxn modelId="{DCDB834D-0CE2-4D8C-B095-77E205FCD7A5}" type="presOf" srcId="{E16364AE-243A-4C50-A67E-F0AF6F912F9F}" destId="{BB32804C-25DB-4C38-BCCC-01F7BEEF7FBF}" srcOrd="0" destOrd="0" presId="urn:microsoft.com/office/officeart/2005/8/layout/radial4"/>
    <dgm:cxn modelId="{7B7BA8BF-A14D-4880-B472-3B3AC8DADC6A}" type="presOf" srcId="{98EB9ABE-8009-450B-A29F-C1045BFA2110}" destId="{38762708-4B8B-4E1B-BB18-8CF7A8B9639C}" srcOrd="0" destOrd="0" presId="urn:microsoft.com/office/officeart/2005/8/layout/radial4"/>
    <dgm:cxn modelId="{CA88F770-915F-4693-ADB5-588B25081711}" srcId="{0D5F598E-D208-4D87-93B2-27E69D599AC8}" destId="{60BDF2D5-8131-4234-8334-7FEC4D35C3B1}" srcOrd="2" destOrd="0" parTransId="{91B2E455-AB9D-4C93-B813-1EAE5ECC2FEA}" sibTransId="{A02C899D-C64D-490A-A61C-74D7B3200A6E}"/>
    <dgm:cxn modelId="{9ABC0296-C6DA-45C2-A33E-E17AACA24F30}" type="presOf" srcId="{91B2E455-AB9D-4C93-B813-1EAE5ECC2FEA}" destId="{5A48B70F-EF66-4617-9870-AFB5136E566F}" srcOrd="0" destOrd="0" presId="urn:microsoft.com/office/officeart/2005/8/layout/radial4"/>
    <dgm:cxn modelId="{2004DC2E-90E6-4EFF-ABE0-98A8A78F915E}" type="presOf" srcId="{0D5F598E-D208-4D87-93B2-27E69D599AC8}" destId="{5AA55820-F856-411B-A19C-9E3F9BC325C0}" srcOrd="0" destOrd="0" presId="urn:microsoft.com/office/officeart/2005/8/layout/radial4"/>
    <dgm:cxn modelId="{B56980DE-25C4-4129-AD4F-026459BBC720}" srcId="{0D5F598E-D208-4D87-93B2-27E69D599AC8}" destId="{DC040420-E49F-4399-B71F-C339CD984EC7}" srcOrd="3" destOrd="0" parTransId="{21AEF320-0444-47D8-A083-08372CBA85EC}" sibTransId="{40C9454A-0798-455E-B0C4-28D7581E8707}"/>
    <dgm:cxn modelId="{659F6389-A70F-4FC4-BA26-758D27E5F4E8}" srcId="{0D5F598E-D208-4D87-93B2-27E69D599AC8}" destId="{0D9E6FC5-C22E-4F9C-87A8-909B2374FAAD}" srcOrd="4" destOrd="0" parTransId="{840ABD7A-BC9C-425A-9FFB-AFF72F587914}" sibTransId="{8949CB1F-4592-4479-8A4A-C105E8DC89E7}"/>
    <dgm:cxn modelId="{9C5A8819-A31B-42D7-A47A-E2D76CA40692}" type="presOf" srcId="{6BAB8CE9-096B-4A2A-8D4A-F7520592921D}" destId="{FAB6C018-0598-4056-87B1-FDC0FF3A3C39}" srcOrd="0" destOrd="0" presId="urn:microsoft.com/office/officeart/2005/8/layout/radial4"/>
    <dgm:cxn modelId="{4E1AD5C8-DD19-4D30-ABA3-C7052B54DCC4}" type="presOf" srcId="{D7174AC3-67C5-434C-9F3D-34F51BAA46F0}" destId="{43A89A60-6256-4F97-B03B-9346882CAFC0}" srcOrd="0" destOrd="0" presId="urn:microsoft.com/office/officeart/2005/8/layout/radial4"/>
    <dgm:cxn modelId="{A005878D-F712-4314-B26E-D7DC40F5B2FA}" srcId="{0D5F598E-D208-4D87-93B2-27E69D599AC8}" destId="{4A4C9745-C266-48D7-9A66-FD3ADF5D0165}" srcOrd="1" destOrd="0" parTransId="{6BAB8CE9-096B-4A2A-8D4A-F7520592921D}" sibTransId="{609CF284-423F-4077-A1DF-96F66C83A7C1}"/>
    <dgm:cxn modelId="{D94E0354-E04F-46E8-90BB-B8E76F744549}" srcId="{98EB9ABE-8009-450B-A29F-C1045BFA2110}" destId="{0D5F598E-D208-4D87-93B2-27E69D599AC8}" srcOrd="0" destOrd="0" parTransId="{C140139C-E61F-4B51-AD14-977299F1286B}" sibTransId="{F173F88F-34FB-4675-9CB1-7FDF964F6F02}"/>
    <dgm:cxn modelId="{C5B35E32-363E-40D4-AB81-170CC1711D0C}" type="presOf" srcId="{21AEF320-0444-47D8-A083-08372CBA85EC}" destId="{7812C3ED-338E-4224-B9A5-1B02ABD8F450}" srcOrd="0" destOrd="0" presId="urn:microsoft.com/office/officeart/2005/8/layout/radial4"/>
    <dgm:cxn modelId="{5BC85732-0B7F-4F26-88DE-1543E611B1DD}" type="presOf" srcId="{60BDF2D5-8131-4234-8334-7FEC4D35C3B1}" destId="{6013C33E-FF3C-4527-874B-8946C9836C3F}" srcOrd="0" destOrd="0" presId="urn:microsoft.com/office/officeart/2005/8/layout/radial4"/>
    <dgm:cxn modelId="{47AFF0FF-6386-42FE-AD8A-113780FEACDC}" srcId="{0D5F598E-D208-4D87-93B2-27E69D599AC8}" destId="{E16364AE-243A-4C50-A67E-F0AF6F912F9F}" srcOrd="0" destOrd="0" parTransId="{D7174AC3-67C5-434C-9F3D-34F51BAA46F0}" sibTransId="{0206574D-D96D-4A69-8ADD-1B9679833CE1}"/>
    <dgm:cxn modelId="{ED7F9583-B4CC-4845-A8A0-17ACA2E43566}" type="presOf" srcId="{4A4C9745-C266-48D7-9A66-FD3ADF5D0165}" destId="{B90D1D5A-5E5F-4B78-AEE5-286FCA7F19EA}" srcOrd="0" destOrd="0" presId="urn:microsoft.com/office/officeart/2005/8/layout/radial4"/>
    <dgm:cxn modelId="{AF4D96E5-20E6-4355-807D-4E958B21E7B1}" type="presParOf" srcId="{38762708-4B8B-4E1B-BB18-8CF7A8B9639C}" destId="{5AA55820-F856-411B-A19C-9E3F9BC325C0}" srcOrd="0" destOrd="0" presId="urn:microsoft.com/office/officeart/2005/8/layout/radial4"/>
    <dgm:cxn modelId="{A4103A0D-D6C0-4A38-A084-48A399FF8606}" type="presParOf" srcId="{38762708-4B8B-4E1B-BB18-8CF7A8B9639C}" destId="{43A89A60-6256-4F97-B03B-9346882CAFC0}" srcOrd="1" destOrd="0" presId="urn:microsoft.com/office/officeart/2005/8/layout/radial4"/>
    <dgm:cxn modelId="{4BB9FF9F-2E14-4ADC-B6D1-3ECB8EB34C9F}" type="presParOf" srcId="{38762708-4B8B-4E1B-BB18-8CF7A8B9639C}" destId="{BB32804C-25DB-4C38-BCCC-01F7BEEF7FBF}" srcOrd="2" destOrd="0" presId="urn:microsoft.com/office/officeart/2005/8/layout/radial4"/>
    <dgm:cxn modelId="{F659C58E-37DE-4C00-BFD1-7546F8B00403}" type="presParOf" srcId="{38762708-4B8B-4E1B-BB18-8CF7A8B9639C}" destId="{FAB6C018-0598-4056-87B1-FDC0FF3A3C39}" srcOrd="3" destOrd="0" presId="urn:microsoft.com/office/officeart/2005/8/layout/radial4"/>
    <dgm:cxn modelId="{924ACDFC-D59D-4555-A1E6-B15C610B8567}" type="presParOf" srcId="{38762708-4B8B-4E1B-BB18-8CF7A8B9639C}" destId="{B90D1D5A-5E5F-4B78-AEE5-286FCA7F19EA}" srcOrd="4" destOrd="0" presId="urn:microsoft.com/office/officeart/2005/8/layout/radial4"/>
    <dgm:cxn modelId="{9E8C06E2-FD18-4295-8ADA-B38B1A71499E}" type="presParOf" srcId="{38762708-4B8B-4E1B-BB18-8CF7A8B9639C}" destId="{5A48B70F-EF66-4617-9870-AFB5136E566F}" srcOrd="5" destOrd="0" presId="urn:microsoft.com/office/officeart/2005/8/layout/radial4"/>
    <dgm:cxn modelId="{53C4190B-7D4B-4578-801B-CDF55569E12D}" type="presParOf" srcId="{38762708-4B8B-4E1B-BB18-8CF7A8B9639C}" destId="{6013C33E-FF3C-4527-874B-8946C9836C3F}" srcOrd="6" destOrd="0" presId="urn:microsoft.com/office/officeart/2005/8/layout/radial4"/>
    <dgm:cxn modelId="{0F0C4525-F0B5-4EBB-A79C-B638E4180086}" type="presParOf" srcId="{38762708-4B8B-4E1B-BB18-8CF7A8B9639C}" destId="{7812C3ED-338E-4224-B9A5-1B02ABD8F450}" srcOrd="7" destOrd="0" presId="urn:microsoft.com/office/officeart/2005/8/layout/radial4"/>
    <dgm:cxn modelId="{C1FD7B48-4EC3-47D8-A91C-A3EDA79A7567}" type="presParOf" srcId="{38762708-4B8B-4E1B-BB18-8CF7A8B9639C}" destId="{4254D5CC-C833-4874-B8AE-7C71BC6F4728}" srcOrd="8" destOrd="0" presId="urn:microsoft.com/office/officeart/2005/8/layout/radial4"/>
    <dgm:cxn modelId="{2841047C-C227-4763-9D4B-17160DED51E4}" type="presParOf" srcId="{38762708-4B8B-4E1B-BB18-8CF7A8B9639C}" destId="{7DF082C5-C376-4B9A-BF63-977629AA072F}" srcOrd="9" destOrd="0" presId="urn:microsoft.com/office/officeart/2005/8/layout/radial4"/>
    <dgm:cxn modelId="{995887EC-0910-44B2-92B8-E6AD2583A178}" type="presParOf" srcId="{38762708-4B8B-4E1B-BB18-8CF7A8B9639C}" destId="{1084C2A3-2EE7-443E-B8BA-A5798ECA61B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55820-F856-411B-A19C-9E3F9BC325C0}">
      <dsp:nvSpPr>
        <dsp:cNvPr id="0" name=""/>
        <dsp:cNvSpPr/>
      </dsp:nvSpPr>
      <dsp:spPr>
        <a:xfrm>
          <a:off x="3648733" y="3629039"/>
          <a:ext cx="2528703" cy="25287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sz="4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4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endParaRPr lang="en-US" sz="4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9053" y="3999359"/>
        <a:ext cx="1788063" cy="1788063"/>
      </dsp:txXfrm>
    </dsp:sp>
    <dsp:sp modelId="{43A89A60-6256-4F97-B03B-9346882CAFC0}">
      <dsp:nvSpPr>
        <dsp:cNvPr id="0" name=""/>
        <dsp:cNvSpPr/>
      </dsp:nvSpPr>
      <dsp:spPr>
        <a:xfrm rot="10800000">
          <a:off x="1201886" y="4533051"/>
          <a:ext cx="2312270" cy="7206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2804C-25DB-4C38-BCCC-01F7BEEF7FBF}">
      <dsp:nvSpPr>
        <dsp:cNvPr id="0" name=""/>
        <dsp:cNvSpPr/>
      </dsp:nvSpPr>
      <dsp:spPr>
        <a:xfrm>
          <a:off x="752" y="3932484"/>
          <a:ext cx="2402268" cy="19218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খাতের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সহাবস্থান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040" y="3988772"/>
        <a:ext cx="2289692" cy="1809238"/>
      </dsp:txXfrm>
    </dsp:sp>
    <dsp:sp modelId="{FAB6C018-0598-4056-87B1-FDC0FF3A3C39}">
      <dsp:nvSpPr>
        <dsp:cNvPr id="0" name=""/>
        <dsp:cNvSpPr/>
      </dsp:nvSpPr>
      <dsp:spPr>
        <a:xfrm rot="13500000">
          <a:off x="1950247" y="2726348"/>
          <a:ext cx="2312270" cy="7206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364881"/>
            <a:satOff val="1474"/>
            <a:lumOff val="-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D1D5A-5E5F-4B78-AEE5-286FCA7F19EA}">
      <dsp:nvSpPr>
        <dsp:cNvPr id="0" name=""/>
        <dsp:cNvSpPr/>
      </dsp:nvSpPr>
      <dsp:spPr>
        <a:xfrm>
          <a:off x="1087737" y="1308270"/>
          <a:ext cx="2402268" cy="1921814"/>
        </a:xfrm>
        <a:prstGeom prst="roundRect">
          <a:avLst>
            <a:gd name="adj" fmla="val 10000"/>
          </a:avLst>
        </a:prstGeom>
        <a:solidFill>
          <a:schemeClr val="accent3">
            <a:hueOff val="2364881"/>
            <a:satOff val="1474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খাতে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প্রতিযোগিতা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4025" y="1364558"/>
        <a:ext cx="2289692" cy="1809238"/>
      </dsp:txXfrm>
    </dsp:sp>
    <dsp:sp modelId="{5A48B70F-EF66-4617-9870-AFB5136E566F}">
      <dsp:nvSpPr>
        <dsp:cNvPr id="0" name=""/>
        <dsp:cNvSpPr/>
      </dsp:nvSpPr>
      <dsp:spPr>
        <a:xfrm rot="16200000">
          <a:off x="3756950" y="1977987"/>
          <a:ext cx="2312270" cy="7206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729762"/>
            <a:satOff val="2949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3C33E-FF3C-4527-874B-8946C9836C3F}">
      <dsp:nvSpPr>
        <dsp:cNvPr id="0" name=""/>
        <dsp:cNvSpPr/>
      </dsp:nvSpPr>
      <dsp:spPr>
        <a:xfrm>
          <a:off x="3711951" y="221285"/>
          <a:ext cx="2402268" cy="1921814"/>
        </a:xfrm>
        <a:prstGeom prst="roundRect">
          <a:avLst>
            <a:gd name="adj" fmla="val 10000"/>
          </a:avLst>
        </a:prstGeom>
        <a:solidFill>
          <a:schemeClr val="accent3">
            <a:hueOff val="4729762"/>
            <a:satOff val="2949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8239" y="277573"/>
        <a:ext cx="2289692" cy="1809238"/>
      </dsp:txXfrm>
    </dsp:sp>
    <dsp:sp modelId="{7812C3ED-338E-4224-B9A5-1B02ABD8F450}">
      <dsp:nvSpPr>
        <dsp:cNvPr id="0" name=""/>
        <dsp:cNvSpPr/>
      </dsp:nvSpPr>
      <dsp:spPr>
        <a:xfrm rot="18900000">
          <a:off x="5563653" y="2726348"/>
          <a:ext cx="2312270" cy="7206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094642"/>
            <a:satOff val="4423"/>
            <a:lumOff val="-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4D5CC-C833-4874-B8AE-7C71BC6F4728}">
      <dsp:nvSpPr>
        <dsp:cNvPr id="0" name=""/>
        <dsp:cNvSpPr/>
      </dsp:nvSpPr>
      <dsp:spPr>
        <a:xfrm>
          <a:off x="6336165" y="1308270"/>
          <a:ext cx="2402268" cy="1921814"/>
        </a:xfrm>
        <a:prstGeom prst="roundRect">
          <a:avLst>
            <a:gd name="adj" fmla="val 10000"/>
          </a:avLst>
        </a:prstGeom>
        <a:solidFill>
          <a:schemeClr val="accent3">
            <a:hueOff val="7094642"/>
            <a:satOff val="4423"/>
            <a:lumOff val="-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উদ্যোক্তা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ভোগকারীর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স্বাধীনতার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92453" y="1364558"/>
        <a:ext cx="2289692" cy="1809238"/>
      </dsp:txXfrm>
    </dsp:sp>
    <dsp:sp modelId="{7DF082C5-C376-4B9A-BF63-977629AA072F}">
      <dsp:nvSpPr>
        <dsp:cNvPr id="0" name=""/>
        <dsp:cNvSpPr/>
      </dsp:nvSpPr>
      <dsp:spPr>
        <a:xfrm>
          <a:off x="6312013" y="4533051"/>
          <a:ext cx="2312270" cy="7206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459523"/>
            <a:satOff val="5898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4C2A3-2EE7-443E-B8BA-A5798ECA61B4}">
      <dsp:nvSpPr>
        <dsp:cNvPr id="0" name=""/>
        <dsp:cNvSpPr/>
      </dsp:nvSpPr>
      <dsp:spPr>
        <a:xfrm>
          <a:off x="7423150" y="3932484"/>
          <a:ext cx="2402268" cy="1921814"/>
        </a:xfrm>
        <a:prstGeom prst="roundRect">
          <a:avLst>
            <a:gd name="adj" fmla="val 10000"/>
          </a:avLst>
        </a:prstGeom>
        <a:solidFill>
          <a:schemeClr val="accent3">
            <a:hueOff val="9459523"/>
            <a:satOff val="5898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79438" y="3988772"/>
        <a:ext cx="2289692" cy="180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999E9-7A55-421A-940F-AD4119AC2EED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brehana286@gmail.com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CBFF-BE08-45C8-86B9-5418BCB4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75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2081-206B-4621-AC97-FFBD1AE49A15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brehana286@gmail.com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AC1FF-6EF3-42A0-95CB-471EC0FA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40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AC1FF-6EF3-42A0-95CB-471EC0FAB42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A7DD21-D2A6-4BDC-8AD6-2D8289D32FFF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3C2674D-77E5-4D36-9DF7-25735126F1B8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C1FF-6EF3-42A0-95CB-471EC0FAB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AC1FF-6EF3-42A0-95CB-471EC0FAB426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9B2749-29D4-4981-94E6-1B5C328D2C56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AC1FF-6EF3-42A0-95CB-471EC0FAB426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78AEC0-0491-49FE-AEB3-92064B815B9B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F7425D2-4AC1-43E5-B2E7-2E5EDB64659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15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1433-EDC7-4217-AA36-FD7486A199A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4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35759DD-4AC8-44A0-83D2-82020A07FA7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8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E4B-0885-4E73-BC41-136035FE0C50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0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F0A023-2BC0-434C-90F8-6FDD4FFF31E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5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5FBE-65FE-4AE8-B235-93594BE7A57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5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B06-0F04-4847-AADF-8EBCCFE37C5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4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8E71-B7E3-4AF6-A6B6-C073F2D71300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65B1-6393-49D6-9584-965DCBF2757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07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5F3731D-5C1F-4017-8E03-FEC95457519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92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302DBC9-63E4-499B-9D98-BE6B81263A31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70E045E-EFF5-4E37-A145-EEF46FDF3A95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20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5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582835" y="6296615"/>
            <a:ext cx="1121436" cy="365125"/>
          </a:xfrm>
        </p:spPr>
        <p:txBody>
          <a:bodyPr/>
          <a:lstStyle/>
          <a:p>
            <a:fld id="{F78CDC2C-E5DC-4520-831D-883F18C634F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2041713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9267" y="6371773"/>
            <a:ext cx="434076" cy="372857"/>
          </a:xfrm>
        </p:spPr>
        <p:txBody>
          <a:bodyPr/>
          <a:lstStyle/>
          <a:p>
            <a:fld id="{B06A0858-4F32-46C9-81B2-3DBE2B37E5F6}" type="slidenum">
              <a:rPr lang="en-US" sz="1100" smtClean="0"/>
              <a:t>1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36" y="414698"/>
            <a:ext cx="11330483" cy="1024137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613775"/>
              </p:ext>
            </p:extLst>
          </p:nvPr>
        </p:nvGraphicFramePr>
        <p:xfrm>
          <a:off x="783770" y="1648580"/>
          <a:ext cx="109205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988" y="1775012"/>
            <a:ext cx="11193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টেলিযোগাযোগ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DDF8-947A-4378-A51F-2E5C4F58A60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952401" y="6357456"/>
            <a:ext cx="751918" cy="336177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2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061F73-A9FA-4A37-BB1D-4A2114BA4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A0ED2-D6F0-4F1F-BCD5-0D80F4553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75C05C-EBDF-401D-BEE6-9E85186B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A1C03-CC4F-41BA-8326-D18A300B7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42E75-53DF-4FA0-81FB-7A93FA7C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B0E0E3-2225-494C-A81D-72D11142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4705E2-1F48-4136-9297-4C8E1812C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805896" y="6270149"/>
            <a:ext cx="772208" cy="386048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11</a:t>
            </a:fld>
            <a:endParaRPr lang="en-US" sz="11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07496" y="119576"/>
            <a:ext cx="9093247" cy="64500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দ্রব্যসামগ্রীর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বিধিনিষেধ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আরোপিত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ভোগকারী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7" y="155308"/>
            <a:ext cx="9073129" cy="333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626" y="148836"/>
            <a:ext cx="2719116" cy="329715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ভোগকারীর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2" y="3502856"/>
            <a:ext cx="5863697" cy="306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85" y="3445988"/>
            <a:ext cx="6761870" cy="34120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290685" y="119576"/>
            <a:ext cx="2719116" cy="3297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8FA1-C348-40F9-9D61-0C82EFD1689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531" y="1560169"/>
            <a:ext cx="8285871" cy="6615643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হয়।এখানে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ন্যায্য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45772688"/>
              </p:ext>
            </p:extLst>
          </p:nvPr>
        </p:nvGraphicFramePr>
        <p:xfrm>
          <a:off x="269146" y="862040"/>
          <a:ext cx="116339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345" y="28135"/>
            <a:ext cx="3685736" cy="1111348"/>
          </a:xfrm>
        </p:spPr>
        <p:txBody>
          <a:bodyPr/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B08-968D-4796-A3AD-3D7E92DDAF00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07008" y="6348857"/>
            <a:ext cx="799706" cy="249554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77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82CBBA-AEB6-46DA-BAE6-963CC06B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382CBBA-AEB6-46DA-BAE6-963CC06B9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32FE3D-6270-46D2-A61E-BCC502CA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932FE3D-6270-46D2-A61E-BCC502CA9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4D688-DF73-4B03-A287-B86AC79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EAD4D688-DF73-4B03-A287-B86AC798A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5D97A7-FAAF-408B-8E48-593BECFA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7C5D97A7-FAAF-408B-8E48-593BECFAF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84C45B-FD97-4E52-9F20-2ED757E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9884C45B-FD97-4E52-9F20-2ED757EC3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382CBBA-AEB6-46DA-BAE6-963CC06B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6382CBBA-AEB6-46DA-BAE6-963CC06B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382CBBA-AEB6-46DA-BAE6-963CC06B9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82CBBA-AEB6-46DA-BAE6-963CC06B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B932FE3D-6270-46D2-A61E-BCC502CA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B932FE3D-6270-46D2-A61E-BCC502CA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932FE3D-6270-46D2-A61E-BCC502CA9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32FE3D-6270-46D2-A61E-BCC502CA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EAD4D688-DF73-4B03-A287-B86AC79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AD4D688-DF73-4B03-A287-B86AC79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EAD4D688-DF73-4B03-A287-B86AC798A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4D688-DF73-4B03-A287-B86AC79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7C5D97A7-FAAF-408B-8E48-593BECFA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7C5D97A7-FAAF-408B-8E48-593BECFA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7C5D97A7-FAAF-408B-8E48-593BECFAF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5D97A7-FAAF-408B-8E48-593BECFA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9884C45B-FD97-4E52-9F20-2ED757E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9884C45B-FD97-4E52-9F20-2ED757E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9884C45B-FD97-4E52-9F20-2ED757EC3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84C45B-FD97-4E52-9F20-2ED757E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6" grpId="0" uiExpand="1">
        <p:bldSub>
          <a:bldDgm bld="one"/>
        </p:bldSub>
      </p:bldGraphic>
      <p:bldGraphic spid="6" grpId="1">
        <p:bldSub>
          <a:bldDgm bld="one"/>
        </p:bldSub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82532" y="6514298"/>
            <a:ext cx="835833" cy="294883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13</a:t>
            </a:fld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323557" y="117693"/>
            <a:ext cx="1154488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6600" dirty="0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6600" dirty="0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6600" dirty="0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6600" dirty="0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212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9706809"/>
              </p:ext>
            </p:extLst>
          </p:nvPr>
        </p:nvGraphicFramePr>
        <p:xfrm>
          <a:off x="540824" y="1406769"/>
          <a:ext cx="11149427" cy="50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05513" y="6296615"/>
            <a:ext cx="998757" cy="365125"/>
          </a:xfrm>
        </p:spPr>
        <p:txBody>
          <a:bodyPr/>
          <a:lstStyle/>
          <a:p>
            <a:fld id="{55E88749-D6B0-4ED5-8484-B5D56133AE0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57" y="6296615"/>
            <a:ext cx="1947790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00633B-4234-41D6-82F6-C8CEEE9F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D00633B-4234-41D6-82F6-C8CEEE9F5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A3769E-27E7-404A-85D8-7F7DABD2F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6A3769E-27E7-404A-85D8-7F7DABD2F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BC85D9-A771-416B-8900-7FB6A099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8BC85D9-A771-416B-8900-7FB6A0992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00DF05-CA8E-4702-99B1-8B5A8E7AE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2D00DF05-CA8E-4702-99B1-8B5A8E7AE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4A4B40-5712-4926-B098-B74F80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84A4B40-5712-4926-B098-B74F80A4D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6844458"/>
              </p:ext>
            </p:extLst>
          </p:nvPr>
        </p:nvGraphicFramePr>
        <p:xfrm>
          <a:off x="1161143" y="638628"/>
          <a:ext cx="9826171" cy="637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677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মিশ্র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9243" y="6296615"/>
            <a:ext cx="1055028" cy="365125"/>
          </a:xfrm>
        </p:spPr>
        <p:txBody>
          <a:bodyPr/>
          <a:lstStyle/>
          <a:p>
            <a:fld id="{C93236AF-C178-4375-9961-2CBBACC491C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186" y="6276836"/>
            <a:ext cx="2383889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0282" y="6347017"/>
            <a:ext cx="667021" cy="314723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91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A55820-F856-411B-A19C-9E3F9BC32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AA55820-F856-411B-A19C-9E3F9BC32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A89A60-6256-4F97-B03B-9346882CA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3A89A60-6256-4F97-B03B-9346882CA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2804C-25DB-4C38-BCCC-01F7BEEF7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B32804C-25DB-4C38-BCCC-01F7BEEF7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B6C018-0598-4056-87B1-FDC0FF3A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FAB6C018-0598-4056-87B1-FDC0FF3A3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D1D5A-5E5F-4B78-AEE5-286FCA7F1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90D1D5A-5E5F-4B78-AEE5-286FCA7F1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48B70F-EF66-4617-9870-AFB5136E5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A48B70F-EF66-4617-9870-AFB5136E5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3C33E-FF3C-4527-874B-8946C9836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013C33E-FF3C-4527-874B-8946C9836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C3ED-338E-4224-B9A5-1B02ABD8F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7812C3ED-338E-4224-B9A5-1B02ABD8F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54D5CC-C833-4874-B8AE-7C71BC6F4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254D5CC-C833-4874-B8AE-7C71BC6F4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F082C5-C376-4B9A-BF63-977629AA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7DF082C5-C376-4B9A-BF63-977629AA0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84C2A3-2EE7-443E-B8BA-A5798ECA6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1084C2A3-2EE7-443E-B8BA-A5798ECA6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147" y="140694"/>
            <a:ext cx="3875964" cy="1015663"/>
          </a:xfrm>
          <a:prstGeom prst="rect">
            <a:avLst/>
          </a:prstGeom>
          <a:solidFill>
            <a:srgbClr val="7737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44" y="3097152"/>
            <a:ext cx="11163868" cy="584775"/>
          </a:xfrm>
          <a:prstGeom prst="rect">
            <a:avLst/>
          </a:prstGeom>
          <a:solidFill>
            <a:srgbClr val="C384E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২।মিশ্র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744" y="2341051"/>
            <a:ext cx="111638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62744" y="3733142"/>
            <a:ext cx="1116386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62744" y="4442058"/>
            <a:ext cx="1116386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62744" y="5149944"/>
            <a:ext cx="111638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10803987" y="6296615"/>
            <a:ext cx="900283" cy="365125"/>
          </a:xfrm>
        </p:spPr>
        <p:txBody>
          <a:bodyPr/>
          <a:lstStyle/>
          <a:p>
            <a:fld id="{8AC3AB1F-86D5-48D0-AA17-947BC120152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33700" y="6296615"/>
            <a:ext cx="2060332" cy="365125"/>
          </a:xfrm>
        </p:spPr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454683" y="6161650"/>
            <a:ext cx="787602" cy="317528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15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" y="0"/>
            <a:ext cx="6865035" cy="2616591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বিদ্যমান?যুক্তিসহ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9" y="3688672"/>
            <a:ext cx="3899646" cy="2592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9571" y="1658941"/>
            <a:ext cx="443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rgbClr val="F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F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76556" y="6286500"/>
            <a:ext cx="1244220" cy="365125"/>
          </a:xfrm>
        </p:spPr>
        <p:txBody>
          <a:bodyPr/>
          <a:lstStyle/>
          <a:p>
            <a:fld id="{F2F12E5B-E055-44BB-A491-84E28BFFA3BC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2100725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7521" y="6469062"/>
            <a:ext cx="428361" cy="301645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63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6156" y="445516"/>
            <a:ext cx="6646460" cy="156071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733649" y="6296615"/>
            <a:ext cx="970622" cy="365125"/>
          </a:xfrm>
        </p:spPr>
        <p:txBody>
          <a:bodyPr/>
          <a:lstStyle/>
          <a:p>
            <a:fld id="{AC5A3599-20C5-4A06-B7DB-2E0A7FAD35A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1989993" cy="365125"/>
          </a:xfrm>
        </p:spPr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7920" y="6296615"/>
            <a:ext cx="610750" cy="455400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458" y="566928"/>
            <a:ext cx="7201813" cy="58711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ভালোবাসি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nual Operation 6"/>
          <p:cNvSpPr/>
          <p:nvPr/>
        </p:nvSpPr>
        <p:spPr>
          <a:xfrm rot="883375">
            <a:off x="-504339" y="2323007"/>
            <a:ext cx="4531057" cy="3384644"/>
          </a:xfrm>
          <a:prstGeom prst="flowChartManualOperation">
            <a:avLst/>
          </a:prstGeom>
          <a:solidFill>
            <a:srgbClr val="C46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739790">
            <a:off x="424" y="2397527"/>
            <a:ext cx="3641563" cy="3175661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ভালো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38227" y="6296615"/>
            <a:ext cx="1266043" cy="365125"/>
          </a:xfrm>
        </p:spPr>
        <p:txBody>
          <a:bodyPr/>
          <a:lstStyle/>
          <a:p>
            <a:fld id="{8DE435CB-5386-458B-991A-E4B88877B9A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2172873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85206" y="6296615"/>
            <a:ext cx="441938" cy="356926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21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95952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548991" y="6296615"/>
            <a:ext cx="1155280" cy="365125"/>
          </a:xfrm>
        </p:spPr>
        <p:txBody>
          <a:bodyPr/>
          <a:lstStyle/>
          <a:p>
            <a:fld id="{462019DD-9523-4E31-B63A-CF4FDFC6B6A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1989993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8936" y="6402944"/>
            <a:ext cx="624818" cy="356926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80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9127" y="1206195"/>
            <a:ext cx="2427933" cy="2451971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9276" y="796899"/>
            <a:ext cx="2204918" cy="81859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7" y="780998"/>
            <a:ext cx="2331009" cy="2354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8267" y="3532533"/>
            <a:ext cx="4034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রেহানা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nual Operation 6"/>
          <p:cNvSpPr/>
          <p:nvPr/>
        </p:nvSpPr>
        <p:spPr>
          <a:xfrm rot="798498">
            <a:off x="-648933" y="985677"/>
            <a:ext cx="5829248" cy="4851064"/>
          </a:xfrm>
          <a:prstGeom prst="flowChartManualOperation">
            <a:avLst/>
          </a:prstGeom>
          <a:solidFill>
            <a:srgbClr val="78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886864">
            <a:off x="425415" y="1575603"/>
            <a:ext cx="36805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9276" y="2024787"/>
            <a:ext cx="2282724" cy="914400"/>
          </a:xfrm>
          <a:prstGeom prst="rect">
            <a:avLst/>
          </a:prstGeom>
          <a:solidFill>
            <a:srgbClr val="5A35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4914" y="2943335"/>
            <a:ext cx="3222172" cy="971330"/>
          </a:xfrm>
          <a:prstGeom prst="rect">
            <a:avLst/>
          </a:prstGeom>
          <a:solidFill>
            <a:srgbClr val="A7D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CF31-C415-457A-AC58-BBF24C92212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2734350" cy="365125"/>
          </a:xfrm>
        </p:spPr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943" y="568344"/>
            <a:ext cx="8714327" cy="21593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74" y="3089329"/>
            <a:ext cx="11297871" cy="2908515"/>
          </a:xfr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1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A5E2-4A94-4A10-9070-98070F030AF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100" smtClean="0"/>
              <a:pPr/>
              <a:t>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071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42" y="877684"/>
            <a:ext cx="11210785" cy="1560716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438400"/>
            <a:ext cx="10993071" cy="3651504"/>
          </a:xfrm>
          <a:gradFill>
            <a:gsLst>
              <a:gs pos="99000">
                <a:schemeClr val="tx2">
                  <a:lumMod val="50000"/>
                  <a:lumOff val="50000"/>
                </a:schemeClr>
              </a:gs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8345713" y="-58057"/>
            <a:ext cx="3358557" cy="15675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114-B6F8-4E8F-9936-8F1908C7799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100" smtClean="0"/>
              <a:pPr/>
              <a:t>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959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6713"/>
          </a:xfrm>
          <a:solidFill>
            <a:srgbClr val="1286C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3344" y="1016713"/>
            <a:ext cx="118053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অর্থব্যবস্থায় ব্যক্তিগত ও রাষ্ট্রীয় উভয় মালিকানাই স্বীকৃত এবং অর্থনৈতিক কর্মকাণ্ড আংশিক ব্যক্তি উদ্যোগে বাজার প্রক্রিয়ায় এবং আংশিক রাষ্ট্রীয় উদ্যোগে পরিকল্পনা কমিশনের নির্দেশে পরিচালিত হয়, তাকে মিশ্র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মূলতঃ ধনতন্ত্র ও সমাজতান্ত্রিক অর্থব্যবস্থার ত্রুটিগুলো বর্জন ও গুণগুলো গ্রহণ করে উন্নততর এক অর্থব্যবস্থা গড়ে তোলার মাধ্যমেই মিশ্র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গড়ে উঠে।</a:t>
            </a:r>
            <a:endParaRPr lang="as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0D7-5D45-4A38-A6F8-F9172BE5B995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100" smtClean="0"/>
              <a:pPr/>
              <a:t>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816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2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1549399"/>
            <a:ext cx="6682013" cy="3733801"/>
          </a:xfrm>
        </p:spPr>
        <p:txBody>
          <a:bodyPr>
            <a:noAutofit/>
          </a:bodyPr>
          <a:lstStyle/>
          <a:p>
            <a:pPr algn="l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C3A-0267-493B-9CE0-CAD941E8C1C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0" y="325732"/>
            <a:ext cx="2667000" cy="3249539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সহাবস্থান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" y="247974"/>
            <a:ext cx="4415490" cy="3293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617" y="3779428"/>
            <a:ext cx="7313386" cy="2872197"/>
          </a:xfrm>
        </p:spPr>
        <p:txBody>
          <a:bodyPr>
            <a:norm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" y="3585457"/>
            <a:ext cx="5957065" cy="2907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91945"/>
            <a:ext cx="4762500" cy="3293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38" y="3541484"/>
            <a:ext cx="5982948" cy="29078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DC6-8230-4D5B-B5E6-2640130323A7}" type="datetime1">
              <a:rPr lang="en-US" sz="1100" smtClean="0"/>
              <a:t>9/30/2020</a:t>
            </a:fld>
            <a:endParaRPr lang="en-US" sz="11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9408" y="6325941"/>
            <a:ext cx="2585484" cy="365125"/>
          </a:xfrm>
        </p:spPr>
        <p:txBody>
          <a:bodyPr/>
          <a:lstStyle/>
          <a:p>
            <a:r>
              <a:rPr lang="en-US" sz="1100" dirty="0" smtClean="0"/>
              <a:t>brehana286@gmail.com</a:t>
            </a:r>
            <a:endParaRPr lang="en-US" sz="11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100" smtClean="0"/>
              <a:pPr/>
              <a:t>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546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2" y="84712"/>
            <a:ext cx="11328933" cy="87643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3589629"/>
              </p:ext>
            </p:extLst>
          </p:nvPr>
        </p:nvGraphicFramePr>
        <p:xfrm>
          <a:off x="208642" y="1105562"/>
          <a:ext cx="11328933" cy="564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8A14-9D6B-4647-B8D7-28ED61153BA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549378" y="5932662"/>
            <a:ext cx="534572" cy="816482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379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E9E52-90AF-4F4A-A1BD-B9633388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FA1BEF-2C31-4BCF-A62B-A377A825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1966B-6B48-4A12-8EF2-222AD9DE2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3D1FF4-D376-4F6D-B7CF-EA5DBE2E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3788</TotalTime>
  <Words>581</Words>
  <Application>Microsoft Office PowerPoint</Application>
  <PresentationFormat>Widescreen</PresentationFormat>
  <Paragraphs>128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 Schoolbook</vt:lpstr>
      <vt:lpstr>Corbel</vt:lpstr>
      <vt:lpstr>Nikosh</vt:lpstr>
      <vt:lpstr>NikoshBAN</vt:lpstr>
      <vt:lpstr>SutonnyMJ</vt:lpstr>
      <vt:lpstr>Feathered</vt:lpstr>
      <vt:lpstr>PowerPoint Presentation</vt:lpstr>
      <vt:lpstr>PowerPoint Presentation</vt:lpstr>
      <vt:lpstr>                                                  </vt:lpstr>
      <vt:lpstr>আজকের পাঠ</vt:lpstr>
      <vt:lpstr>এই পাঠ শেষে আমরা-----</vt:lpstr>
      <vt:lpstr>একক কাজ: মিশ্র  অর্থনৈতিক ব্যবস্থা কাকে বলে? </vt:lpstr>
      <vt:lpstr>দলগত কাজ: মিশ্র অর্থনৈতিক ব্যবস্থার বৈশিষ্ট্য সনাক্ত কর।</vt:lpstr>
      <vt:lpstr>সরকারি ও বেসরকারি খাতের সহাবস্থান</vt:lpstr>
      <vt:lpstr> প্রতিযোগিতা</vt:lpstr>
      <vt:lpstr>মুনাফা অর্জন</vt:lpstr>
      <vt:lpstr>উদ্যোক্তা ও ভোগকারীর স্বাধীনতা</vt:lpstr>
      <vt:lpstr>আয় বন্টন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  <vt:lpstr>আসুন আমরা সবাই  আইন মেনে চলি, দেশকে ভালোবাসি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Ark Computer</dc:creator>
  <cp:lastModifiedBy>Ark Computer</cp:lastModifiedBy>
  <cp:revision>63</cp:revision>
  <dcterms:created xsi:type="dcterms:W3CDTF">2020-09-05T18:31:13Z</dcterms:created>
  <dcterms:modified xsi:type="dcterms:W3CDTF">2020-09-30T17:38:38Z</dcterms:modified>
</cp:coreProperties>
</file>