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80" r:id="rId4"/>
    <p:sldId id="299" r:id="rId5"/>
    <p:sldId id="300" r:id="rId6"/>
    <p:sldId id="295" r:id="rId7"/>
    <p:sldId id="290" r:id="rId8"/>
    <p:sldId id="303" r:id="rId9"/>
    <p:sldId id="304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235" autoAdjust="0"/>
    <p:restoredTop sz="94660"/>
  </p:normalViewPr>
  <p:slideViewPr>
    <p:cSldViewPr>
      <p:cViewPr>
        <p:scale>
          <a:sx n="100" d="100"/>
          <a:sy n="100" d="100"/>
        </p:scale>
        <p:origin x="-2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AE72-F93E-4D5B-AF58-7CB92817A3D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3278-4A5D-4833-8D31-02A9E323A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FCE7AE-7012-41AB-BD07-1AABD9EA46F6}"/>
              </a:ext>
            </a:extLst>
          </p:cNvPr>
          <p:cNvSpPr txBox="1"/>
          <p:nvPr/>
        </p:nvSpPr>
        <p:spPr>
          <a:xfrm>
            <a:off x="2324101" y="8930"/>
            <a:ext cx="5029200" cy="92333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260"/>
            <a:ext cx="9144000" cy="584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4057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Home Task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2057400"/>
            <a:ext cx="8561294" cy="30469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a                     form by using your information's to open a language club</a:t>
            </a:r>
            <a:r>
              <a:rPr lang="en-US" sz="4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4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ying bir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1"/>
            <a:ext cx="8915399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762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</a:rPr>
              <a:t>THANK  YOU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824833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Rupa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Mollik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Rupu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Assistant Teacher</a:t>
            </a:r>
          </a:p>
          <a:p>
            <a:pPr algn="ctr"/>
            <a:r>
              <a:rPr lang="en-US" sz="3600" b="1" dirty="0" smtClean="0"/>
              <a:t>T and T gate Government Primary </a:t>
            </a:r>
            <a:r>
              <a:rPr lang="en-US" sz="3600" b="1" dirty="0"/>
              <a:t>S</a:t>
            </a:r>
            <a:r>
              <a:rPr lang="en-US" sz="3600" b="1" dirty="0" smtClean="0"/>
              <a:t>chool, </a:t>
            </a:r>
            <a:r>
              <a:rPr lang="en-US" sz="3600" b="1" dirty="0" err="1" smtClean="0"/>
              <a:t>Khagrachar</a:t>
            </a:r>
            <a:r>
              <a:rPr lang="en-US" sz="3600" dirty="0" err="1" smtClean="0"/>
              <a:t>i</a:t>
            </a:r>
            <a:r>
              <a:rPr lang="en-US" sz="36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75667"/>
            <a:ext cx="2686050" cy="32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8712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/>
              <a:t>Today we are going to </a:t>
            </a:r>
            <a:r>
              <a:rPr lang="en-US" sz="5400" b="1" dirty="0" smtClean="0"/>
              <a:t>Completing forms</a:t>
            </a:r>
            <a:endParaRPr lang="en-US" sz="5400" b="1" dirty="0"/>
          </a:p>
          <a:p>
            <a:pPr algn="ctr"/>
            <a:r>
              <a:rPr lang="en-US" sz="4800" b="1" dirty="0" smtClean="0"/>
              <a:t>Unit:22</a:t>
            </a:r>
          </a:p>
          <a:p>
            <a:pPr algn="ctr"/>
            <a:r>
              <a:rPr lang="en-US" sz="4800" b="1" dirty="0" smtClean="0"/>
              <a:t>Lesson: 5-6</a:t>
            </a:r>
          </a:p>
          <a:p>
            <a:pPr algn="ctr"/>
            <a:r>
              <a:rPr lang="en-US" sz="4800" b="1" dirty="0" smtClean="0"/>
              <a:t> Page no: 88</a:t>
            </a:r>
          </a:p>
        </p:txBody>
      </p:sp>
    </p:spTree>
    <p:extLst>
      <p:ext uri="{BB962C8B-B14F-4D97-AF65-F5344CB8AC3E}">
        <p14:creationId xmlns:p14="http://schemas.microsoft.com/office/powerpoint/2010/main" val="12250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3" t="47878" r="34761" b="33726"/>
          <a:stretch/>
        </p:blipFill>
        <p:spPr bwMode="auto">
          <a:xfrm>
            <a:off x="381000" y="1371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5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307"/>
            <a:ext cx="9115425" cy="58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-21134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Let’s see a picture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136695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5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Have you ever heard the name of English Language club?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I hope you heard.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4908"/>
            <a:ext cx="8915400" cy="48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40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-152400"/>
            <a:ext cx="699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Introducing with some words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775" y="106805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Ntionality-</a:t>
            </a:r>
            <a:r>
              <a:rPr lang="en-US" sz="4400" b="1" dirty="0" err="1" smtClean="0">
                <a:solidFill>
                  <a:srgbClr val="FF0000"/>
                </a:solidFill>
              </a:rPr>
              <a:t>nationlism</a:t>
            </a:r>
            <a:r>
              <a:rPr lang="en-US" sz="4400" b="1" dirty="0" smtClean="0">
                <a:solidFill>
                  <a:srgbClr val="FF0000"/>
                </a:solidFill>
              </a:rPr>
              <a:t>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জাতীয়তা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20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Date of birth– </a:t>
            </a:r>
            <a:r>
              <a:rPr lang="en-US" sz="4800" b="1" dirty="0" smtClean="0">
                <a:solidFill>
                  <a:srgbClr val="FF0000"/>
                </a:solidFill>
              </a:rPr>
              <a:t>which date someone was born</a:t>
            </a:r>
            <a:r>
              <a:rPr lang="en-US" sz="4800" b="1" dirty="0" smtClean="0"/>
              <a:t>—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Hobbies--- </a:t>
            </a:r>
            <a:r>
              <a:rPr lang="en-US" sz="4800" b="1" dirty="0" smtClean="0">
                <a:solidFill>
                  <a:srgbClr val="FF0000"/>
                </a:solidFill>
              </a:rPr>
              <a:t>fantasy—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শখ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6" t="22656" r="28258" b="23177"/>
          <a:stretch/>
        </p:blipFill>
        <p:spPr bwMode="auto">
          <a:xfrm>
            <a:off x="685800" y="228600"/>
            <a:ext cx="82772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 t="25245" r="30135" b="45343"/>
          <a:stretch/>
        </p:blipFill>
        <p:spPr bwMode="auto">
          <a:xfrm>
            <a:off x="47625" y="923925"/>
            <a:ext cx="8686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1475720"/>
            <a:ext cx="23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August,2010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4839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mother’s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175" y="201537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father’s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048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Bangladeshi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6524" y="3134380"/>
            <a:ext cx="250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211,h:r: S:N: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657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five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657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 P 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18082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running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18082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swimming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1356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taking with </a:t>
            </a:r>
            <a:r>
              <a:rPr lang="en-US" sz="2800" b="1" dirty="0" err="1" smtClean="0">
                <a:solidFill>
                  <a:srgbClr val="FF0000"/>
                </a:solidFill>
              </a:rPr>
              <a:t>hriends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22595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21 October,2020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111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WALTON</cp:lastModifiedBy>
  <cp:revision>114</cp:revision>
  <dcterms:created xsi:type="dcterms:W3CDTF">2006-08-16T00:00:00Z</dcterms:created>
  <dcterms:modified xsi:type="dcterms:W3CDTF">2020-11-25T08:03:25Z</dcterms:modified>
</cp:coreProperties>
</file>