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98" r:id="rId3"/>
    <p:sldId id="280" r:id="rId4"/>
    <p:sldId id="288" r:id="rId5"/>
    <p:sldId id="286" r:id="rId6"/>
    <p:sldId id="317" r:id="rId7"/>
    <p:sldId id="314" r:id="rId8"/>
    <p:sldId id="315" r:id="rId9"/>
    <p:sldId id="316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0"/>
  </p:normalViewPr>
  <p:slideViewPr>
    <p:cSldViewPr>
      <p:cViewPr>
        <p:scale>
          <a:sx n="100" d="100"/>
          <a:sy n="100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AE72-F93E-4D5B-AF58-7CB92817A3D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3278-4A5D-4833-8D31-02A9E323A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838200"/>
            <a:ext cx="9144000" cy="56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WELCOME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val="4716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4057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Home Task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353" y="2667000"/>
            <a:ext cx="8561294" cy="25853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activity H about Farmer, Pilot and Teacher.</a:t>
            </a:r>
            <a:endParaRPr lang="en-US" sz="5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ying bi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1"/>
            <a:ext cx="8915399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100" y="47625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</a:rPr>
              <a:t>THANK  YOU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824833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Rupa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Mollik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Rupu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Assistant Teacher</a:t>
            </a:r>
          </a:p>
          <a:p>
            <a:pPr algn="ctr"/>
            <a:r>
              <a:rPr lang="en-US" sz="3600" b="1" dirty="0" smtClean="0"/>
              <a:t>T and T gate Government Primary </a:t>
            </a:r>
            <a:r>
              <a:rPr lang="en-US" sz="3600" b="1" dirty="0"/>
              <a:t>S</a:t>
            </a:r>
            <a:r>
              <a:rPr lang="en-US" sz="3600" b="1" dirty="0" smtClean="0"/>
              <a:t>chool, </a:t>
            </a:r>
            <a:r>
              <a:rPr lang="en-US" sz="3600" b="1" dirty="0" err="1" smtClean="0"/>
              <a:t>Khagrachar</a:t>
            </a:r>
            <a:r>
              <a:rPr lang="en-US" sz="3600" dirty="0" err="1" smtClean="0"/>
              <a:t>i</a:t>
            </a:r>
            <a:r>
              <a:rPr lang="en-US" sz="3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75667"/>
            <a:ext cx="2686050" cy="32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1828800"/>
            <a:ext cx="4585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/>
              <a:t>Unit:20</a:t>
            </a:r>
          </a:p>
          <a:p>
            <a:pPr algn="ctr"/>
            <a:r>
              <a:rPr lang="en-US" sz="4800" b="1" dirty="0" smtClean="0"/>
              <a:t> Life is beautiful</a:t>
            </a:r>
            <a:endParaRPr lang="en-US" sz="4800" b="1" dirty="0"/>
          </a:p>
          <a:p>
            <a:pPr algn="ctr"/>
            <a:r>
              <a:rPr lang="en-US" sz="4800" b="1" dirty="0" smtClean="0"/>
              <a:t>Lesson: 7-8</a:t>
            </a:r>
          </a:p>
          <a:p>
            <a:pPr algn="ctr"/>
            <a:r>
              <a:rPr lang="en-US" sz="4800" b="1" dirty="0" smtClean="0"/>
              <a:t>Page no: 82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38325"/>
            <a:ext cx="28194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4" t="39062" r="38067" b="45704"/>
          <a:stretch/>
        </p:blipFill>
        <p:spPr bwMode="auto">
          <a:xfrm>
            <a:off x="609600" y="2209800"/>
            <a:ext cx="739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0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94655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Let’s see a picture</a:t>
            </a:r>
            <a:endParaRPr lang="en-IN" sz="5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0" t="42444" r="31109" b="26406"/>
          <a:stretch/>
        </p:blipFill>
        <p:spPr bwMode="auto">
          <a:xfrm>
            <a:off x="342900" y="1066800"/>
            <a:ext cx="8458200" cy="534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6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Introducing with some words</a:t>
            </a:r>
            <a:endParaRPr lang="en-IN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0"/>
            <a:ext cx="9067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Business person–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ব্যাবসায়ী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Computer engineer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প্রকৌশলী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Doctor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চিকিতসক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Farmer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Pilot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বিমানচালক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Teacher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IN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6" t="24049" r="30820" b="24596"/>
          <a:stretch/>
        </p:blipFill>
        <p:spPr bwMode="auto">
          <a:xfrm>
            <a:off x="228600" y="533400"/>
            <a:ext cx="876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5" t="30168" r="54996" b="67007"/>
          <a:stretch/>
        </p:blipFill>
        <p:spPr bwMode="auto">
          <a:xfrm>
            <a:off x="523874" y="114300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5" t="33840" r="56694" b="63123"/>
          <a:stretch/>
        </p:blipFill>
        <p:spPr bwMode="auto">
          <a:xfrm>
            <a:off x="609600" y="1657349"/>
            <a:ext cx="2009775" cy="40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0" t="33840" r="46505" b="63335"/>
          <a:stretch/>
        </p:blipFill>
        <p:spPr bwMode="auto">
          <a:xfrm>
            <a:off x="3429000" y="1628773"/>
            <a:ext cx="1876425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4" t="30168" r="40965" b="66796"/>
          <a:stretch/>
        </p:blipFill>
        <p:spPr bwMode="auto">
          <a:xfrm>
            <a:off x="3162299" y="1195387"/>
            <a:ext cx="3086101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1" t="30168" r="31585" b="66160"/>
          <a:stretch/>
        </p:blipFill>
        <p:spPr bwMode="auto">
          <a:xfrm>
            <a:off x="6600825" y="1152524"/>
            <a:ext cx="2076449" cy="49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8" t="33699" r="31585" b="63265"/>
          <a:stretch/>
        </p:blipFill>
        <p:spPr bwMode="auto">
          <a:xfrm>
            <a:off x="6619875" y="1628773"/>
            <a:ext cx="2143124" cy="40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9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53282 0.07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958 0.240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55209 0.340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19427 0.379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0677 0.472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3 0.6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41462" r="33348" b="53587"/>
          <a:stretch/>
        </p:blipFill>
        <p:spPr bwMode="auto">
          <a:xfrm>
            <a:off x="19050" y="19050"/>
            <a:ext cx="89916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1" t="47351" r="31261" b="49792"/>
          <a:stretch/>
        </p:blipFill>
        <p:spPr bwMode="auto">
          <a:xfrm>
            <a:off x="76200" y="1295400"/>
            <a:ext cx="89915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7" t="50575" r="35087" b="44076"/>
          <a:stretch/>
        </p:blipFill>
        <p:spPr bwMode="auto">
          <a:xfrm>
            <a:off x="76200" y="1828800"/>
            <a:ext cx="8991599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" y="3048000"/>
            <a:ext cx="8924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A1: I would like to be a business person. I would like to buy and sell things.</a:t>
            </a:r>
            <a:endParaRPr lang="en-IN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538" y="4572000"/>
            <a:ext cx="8924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  <a:r>
              <a:rPr lang="en-US" sz="4000" b="1" dirty="0" smtClean="0"/>
              <a:t>1: I would like to be a computer engineer. I would like to study computer science and learn to fix computers.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42299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6" t="57738" r="31044" b="29897"/>
          <a:stretch/>
        </p:blipFill>
        <p:spPr bwMode="auto">
          <a:xfrm>
            <a:off x="66675" y="209550"/>
            <a:ext cx="8991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350" y="3328928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Business person</a:t>
            </a:r>
            <a:r>
              <a:rPr lang="en-US" sz="4000" b="1" dirty="0" smtClean="0"/>
              <a:t>: I would like to have my own boutique house. I would like to buy and sell garment products.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9874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136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WALTON</dc:creator>
  <cp:lastModifiedBy>WALTON</cp:lastModifiedBy>
  <cp:revision>129</cp:revision>
  <dcterms:created xsi:type="dcterms:W3CDTF">2006-08-16T00:00:00Z</dcterms:created>
  <dcterms:modified xsi:type="dcterms:W3CDTF">2020-11-25T10:13:01Z</dcterms:modified>
</cp:coreProperties>
</file>