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80" r:id="rId2"/>
    <p:sldId id="279" r:id="rId3"/>
    <p:sldId id="259" r:id="rId4"/>
    <p:sldId id="292" r:id="rId5"/>
    <p:sldId id="291" r:id="rId6"/>
    <p:sldId id="288" r:id="rId7"/>
    <p:sldId id="285" r:id="rId8"/>
    <p:sldId id="286" r:id="rId9"/>
    <p:sldId id="287" r:id="rId10"/>
    <p:sldId id="293" r:id="rId11"/>
    <p:sldId id="266" r:id="rId12"/>
    <p:sldId id="273" r:id="rId13"/>
    <p:sldId id="294" r:id="rId14"/>
    <p:sldId id="277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>
        <p:scale>
          <a:sx n="98" d="100"/>
          <a:sy n="98" d="100"/>
        </p:scale>
        <p:origin x="-540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D70E9-6ADE-4087-BDA4-4A70965CA82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FE934-42B5-458F-96FC-70F2EE198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15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1066800"/>
            <a:ext cx="32766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1" y="2362199"/>
            <a:ext cx="4038600" cy="3361337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362200"/>
            <a:ext cx="4648200" cy="3352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4038600" cy="2667000"/>
          </a:xfrm>
          <a:prstGeom prst="rect">
            <a:avLst/>
          </a:prstGeom>
        </p:spPr>
      </p:pic>
      <p:pic>
        <p:nvPicPr>
          <p:cNvPr id="4" name="Picture 3" descr="download (2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828800"/>
            <a:ext cx="3733800" cy="2667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62000" y="381000"/>
            <a:ext cx="7010400" cy="99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ফাইবার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4648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ফাইবার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0" y="304800"/>
            <a:ext cx="4800600" cy="1295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6781800" cy="2667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b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3600" y="1295400"/>
            <a:ext cx="47244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685800"/>
            <a:ext cx="45720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981200"/>
            <a:ext cx="4267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4" name="Picture 3" descr="images 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200400"/>
            <a:ext cx="2514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4267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90800" y="838200"/>
            <a:ext cx="43434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নেটওয়ার্ক-সংশ্লিষ্ট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609600"/>
            <a:ext cx="4495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আল্লাহ্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‌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09800" y="4800600"/>
            <a:ext cx="4724400" cy="15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/>
          </a:p>
        </p:txBody>
      </p:sp>
      <p:pic>
        <p:nvPicPr>
          <p:cNvPr id="8" name="Picture 7" descr="download (3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422308"/>
            <a:ext cx="4962160" cy="330209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MG_20180128_1659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828800"/>
            <a:ext cx="20574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ounded Rectangle 17"/>
          <p:cNvSpPr/>
          <p:nvPr/>
        </p:nvSpPr>
        <p:spPr>
          <a:xfrm>
            <a:off x="4800600" y="4419600"/>
            <a:ext cx="41148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তাং২৫/১১/২০২০ইং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419600"/>
            <a:ext cx="44958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আইডি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নং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০১১৬০০২০০৪০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মোঃ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জাকির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হোসেন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ea typeface="MS Mincho" pitchFamily="49" charset="-128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সহকারি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আইসিটি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বিডিপি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মাধ্যমিক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বিদ্যালয়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গাজীপুর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মোবাইলঃ০১৯১৪৯৪৬০৭০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E-mail: mdjakirh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242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@gmail.com  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ea typeface="MS Mincho" pitchFamily="49" charset="-128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4600" y="685800"/>
            <a:ext cx="3657600" cy="10668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43000" y="3657600"/>
            <a:ext cx="20574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96000" y="3505200"/>
            <a:ext cx="1981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9" grpId="0" animBg="1"/>
      <p:bldP spid="1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144000" cy="6858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 cap="rnd" cmpd="sng">
            <a:gradFill>
              <a:gsLst>
                <a:gs pos="3000">
                  <a:srgbClr val="03D4A8"/>
                </a:gs>
                <a:gs pos="33000">
                  <a:srgbClr val="21D6E0"/>
                </a:gs>
                <a:gs pos="68000">
                  <a:srgbClr val="0087E6"/>
                </a:gs>
                <a:gs pos="97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download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8001000" cy="48006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838200"/>
            <a:ext cx="3124200" cy="2753792"/>
          </a:xfrm>
          <a:prstGeom prst="rect">
            <a:avLst/>
          </a:prstGeom>
        </p:spPr>
      </p:pic>
      <p:pic>
        <p:nvPicPr>
          <p:cNvPr id="3" name="Picture 2" descr="images (2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648200"/>
            <a:ext cx="2857500" cy="1847850"/>
          </a:xfrm>
          <a:prstGeom prst="rect">
            <a:avLst/>
          </a:prstGeom>
        </p:spPr>
      </p:pic>
      <p:pic>
        <p:nvPicPr>
          <p:cNvPr id="4" name="Picture 3" descr="download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648200"/>
            <a:ext cx="2743200" cy="1962150"/>
          </a:xfrm>
          <a:prstGeom prst="rect">
            <a:avLst/>
          </a:prstGeom>
        </p:spPr>
      </p:pic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648200"/>
            <a:ext cx="2609850" cy="1752600"/>
          </a:xfrm>
          <a:prstGeom prst="rect">
            <a:avLst/>
          </a:prstGeom>
        </p:spPr>
      </p:pic>
      <p:pic>
        <p:nvPicPr>
          <p:cNvPr id="7" name="Picture 6" descr="download (2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838200"/>
            <a:ext cx="2647950" cy="2819400"/>
          </a:xfrm>
          <a:prstGeom prst="rect">
            <a:avLst/>
          </a:prstGeom>
        </p:spPr>
      </p:pic>
      <p:pic>
        <p:nvPicPr>
          <p:cNvPr id="8" name="Picture 7" descr="images (2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914400"/>
            <a:ext cx="2514600" cy="2667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838200"/>
            <a:ext cx="7467600" cy="15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4400" dirty="0"/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438400"/>
            <a:ext cx="7391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133600"/>
            <a:ext cx="8534400" cy="34163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অধ্যায় পাঠ শেষে –</a:t>
            </a:r>
            <a:endParaRPr lang="en-US" sz="36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নেটওয়ার্ক-সংশ্লিষ্ট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838200"/>
            <a:ext cx="39624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IN" sz="5400" b="1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শিখ</a:t>
            </a:r>
            <a:r>
              <a:rPr lang="en-US" sz="5400" b="1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ণ</a:t>
            </a:r>
            <a:r>
              <a:rPr lang="bn-IN" sz="5400" b="1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ফল</a:t>
            </a:r>
            <a:endParaRPr lang="bn-IN" sz="5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0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38200"/>
            <a:ext cx="67818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4876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83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371600"/>
            <a:ext cx="1828800" cy="1524000"/>
          </a:xfrm>
          <a:prstGeom prst="rect">
            <a:avLst/>
          </a:prstGeom>
        </p:spPr>
      </p:pic>
      <p:pic>
        <p:nvPicPr>
          <p:cNvPr id="19" name="Picture 18" descr="download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371600"/>
            <a:ext cx="1600200" cy="1524000"/>
          </a:xfrm>
          <a:prstGeom prst="rect">
            <a:avLst/>
          </a:prstGeom>
        </p:spPr>
      </p:pic>
      <p:pic>
        <p:nvPicPr>
          <p:cNvPr id="20" name="Picture 19" descr="download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1371600"/>
            <a:ext cx="1600200" cy="1524000"/>
          </a:xfrm>
          <a:prstGeom prst="rect">
            <a:avLst/>
          </a:prstGeom>
        </p:spPr>
      </p:pic>
      <p:pic>
        <p:nvPicPr>
          <p:cNvPr id="21" name="Picture 20" descr="images (2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1371600"/>
            <a:ext cx="1885950" cy="1524000"/>
          </a:xfrm>
          <a:prstGeom prst="rect">
            <a:avLst/>
          </a:prstGeom>
        </p:spPr>
      </p:pic>
      <p:pic>
        <p:nvPicPr>
          <p:cNvPr id="22" name="Picture 21" descr="download (1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1400" y="1371600"/>
            <a:ext cx="1638300" cy="1543050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819400" y="685800"/>
            <a:ext cx="3962400" cy="609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dirty="0"/>
          </a:p>
        </p:txBody>
      </p:sp>
      <p:sp>
        <p:nvSpPr>
          <p:cNvPr id="25" name="Up Arrow 24"/>
          <p:cNvSpPr/>
          <p:nvPr/>
        </p:nvSpPr>
        <p:spPr>
          <a:xfrm>
            <a:off x="685800" y="3048000"/>
            <a:ext cx="533400" cy="6858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2590800" y="3048000"/>
            <a:ext cx="533400" cy="685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4343400" y="30480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6096000" y="3048000"/>
            <a:ext cx="533400" cy="6858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8001000" y="3048000"/>
            <a:ext cx="533400" cy="685800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52400" y="5715000"/>
            <a:ext cx="1600200" cy="457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828800" y="5715000"/>
            <a:ext cx="1752600" cy="457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733800" y="57150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562600" y="5715000"/>
            <a:ext cx="1752600" cy="457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7391400" y="5715000"/>
            <a:ext cx="1600200" cy="457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52400" y="4038600"/>
            <a:ext cx="8839200" cy="1524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কটি নেটও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র্কে কম্পিউটারগুলো কিভাবে সংযুক্ত আছে তার ক্যাটালগকেই 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 বলে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 । নেটও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র্ক ডিজাইনের ক্ষেত্রে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 বিশেষ ভূমিকা রাখে। 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 বিভিন্ন ধরনের হতে পারে যেমন- বাস 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স্টার 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রিং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,মেশ 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as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 ইত্যাদি।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8605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2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733800"/>
            <a:ext cx="2857500" cy="1847850"/>
          </a:xfrm>
          <a:prstGeom prst="rect">
            <a:avLst/>
          </a:prstGeom>
        </p:spPr>
      </p:pic>
      <p:pic>
        <p:nvPicPr>
          <p:cNvPr id="4" name="Picture 3" descr="download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733800"/>
            <a:ext cx="2743200" cy="1962150"/>
          </a:xfrm>
          <a:prstGeom prst="rect">
            <a:avLst/>
          </a:prstGeom>
        </p:spPr>
      </p:pic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990600"/>
            <a:ext cx="2609850" cy="1752600"/>
          </a:xfrm>
          <a:prstGeom prst="rect">
            <a:avLst/>
          </a:prstGeom>
        </p:spPr>
      </p:pic>
      <p:pic>
        <p:nvPicPr>
          <p:cNvPr id="6" name="Picture 5" descr="download (2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990600"/>
            <a:ext cx="2419350" cy="1752600"/>
          </a:xfrm>
          <a:prstGeom prst="rect">
            <a:avLst/>
          </a:prstGeom>
        </p:spPr>
      </p:pic>
      <p:pic>
        <p:nvPicPr>
          <p:cNvPr id="7" name="Picture 6" descr="images (2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990600"/>
            <a:ext cx="2819400" cy="1752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Rounded Rectangle 7"/>
          <p:cNvSpPr/>
          <p:nvPr/>
        </p:nvSpPr>
        <p:spPr>
          <a:xfrm>
            <a:off x="1524000" y="152400"/>
            <a:ext cx="69342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নেটওয়ার্ক-সংশ্লিষ্ট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95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রাউটার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2819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মডেম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2895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তারবিহীন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79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সুইচ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5943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download (2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48400" y="3733800"/>
            <a:ext cx="2714625" cy="1981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38800" y="5943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0584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1408</TotalTime>
  <Words>152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HP CQ42 COMPRQ</cp:lastModifiedBy>
  <cp:revision>213</cp:revision>
  <dcterms:created xsi:type="dcterms:W3CDTF">2006-08-16T00:00:00Z</dcterms:created>
  <dcterms:modified xsi:type="dcterms:W3CDTF">2020-11-25T01:19:09Z</dcterms:modified>
</cp:coreProperties>
</file>