
<file path=[Content_Types].xml><?xml version="1.0" encoding="utf-8"?>
<Types xmlns="http://schemas.openxmlformats.org/package/2006/content-types"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3"/>
  </p:notesMasterIdLst>
  <p:sldIdLst>
    <p:sldId id="289" r:id="rId2"/>
    <p:sldId id="290" r:id="rId3"/>
    <p:sldId id="259" r:id="rId4"/>
    <p:sldId id="262" r:id="rId5"/>
    <p:sldId id="260" r:id="rId6"/>
    <p:sldId id="285" r:id="rId7"/>
    <p:sldId id="288" r:id="rId8"/>
    <p:sldId id="286" r:id="rId9"/>
    <p:sldId id="291" r:id="rId10"/>
    <p:sldId id="284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672" y="-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308A-1B0D-4C19-8C71-3F950AF0BF8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0C4CA-87EB-4ABA-9FAB-8D8168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C4CA-87EB-4ABA-9FAB-8D81688FF4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3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94BCA4-293C-4F16-A2B8-22DA864CC9DE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90C327-C2A0-4EC9-9741-08358D0B92C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39" y="1321157"/>
            <a:ext cx="4873083" cy="493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loud 3"/>
          <p:cNvSpPr/>
          <p:nvPr/>
        </p:nvSpPr>
        <p:spPr>
          <a:xfrm>
            <a:off x="390294" y="903249"/>
            <a:ext cx="3345366" cy="243096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Dear…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5" y="2520182"/>
            <a:ext cx="1833990" cy="1371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248402" y="123762"/>
            <a:ext cx="11705705" cy="6711937"/>
            <a:chOff x="248402" y="123762"/>
            <a:chExt cx="11705705" cy="6711937"/>
          </a:xfrm>
        </p:grpSpPr>
        <p:sp>
          <p:nvSpPr>
            <p:cNvPr id="6" name="Oval 5"/>
            <p:cNvSpPr/>
            <p:nvPr/>
          </p:nvSpPr>
          <p:spPr>
            <a:xfrm>
              <a:off x="2486723" y="123762"/>
              <a:ext cx="7549376" cy="132589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Match  the words with pictures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02" y="5487942"/>
              <a:ext cx="1859180" cy="1330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02" y="3982990"/>
              <a:ext cx="1859179" cy="141543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39" y="1130245"/>
              <a:ext cx="1748942" cy="12883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Oval 15"/>
            <p:cNvSpPr/>
            <p:nvPr/>
          </p:nvSpPr>
          <p:spPr>
            <a:xfrm>
              <a:off x="9121698" y="1130245"/>
              <a:ext cx="2832408" cy="118920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POND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255512" y="2476805"/>
              <a:ext cx="2698594" cy="12923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</a:rPr>
                <a:t>CROW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255512" y="3891984"/>
              <a:ext cx="2698595" cy="134908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</a:rPr>
                <a:t>PLANT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255511" y="5309216"/>
              <a:ext cx="2698595" cy="152648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</a:rPr>
                <a:t>TREE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2150105" y="1774416"/>
            <a:ext cx="6971593" cy="26637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3206083"/>
            <a:ext cx="6835698" cy="25925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87083" y="2141034"/>
            <a:ext cx="6445405" cy="27766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86000" y="3529361"/>
            <a:ext cx="6746488" cy="27487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38" y="720646"/>
            <a:ext cx="4117123" cy="41171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370" y="222035"/>
            <a:ext cx="1196525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See  you  again </a:t>
            </a:r>
            <a:endParaRPr lang="en-US" sz="9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endParaRPr lang="en-US" sz="9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Thank  you </a:t>
            </a:r>
          </a:p>
        </p:txBody>
      </p:sp>
    </p:spTree>
    <p:extLst>
      <p:ext uri="{BB962C8B-B14F-4D97-AF65-F5344CB8AC3E}">
        <p14:creationId xmlns:p14="http://schemas.microsoft.com/office/powerpoint/2010/main" val="31675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0" y="446050"/>
            <a:ext cx="8118086" cy="641195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Ayasha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Siddiqua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Dakkhin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Balur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Cor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Government Primary School.</a:t>
            </a: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Ramgoti,Lakshmipur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ayashasiddiqua231@gmail.com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 rot="1033583">
            <a:off x="7271069" y="428046"/>
            <a:ext cx="4714155" cy="2110495"/>
          </a:xfrm>
          <a:prstGeom prst="wedgeEllipseCallout">
            <a:avLst>
              <a:gd name="adj1" fmla="val -43677"/>
              <a:gd name="adj2" fmla="val 8883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Teacher’s  introduction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" y="2233855"/>
            <a:ext cx="2714742" cy="3676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Up Ribbon 4"/>
          <p:cNvSpPr/>
          <p:nvPr/>
        </p:nvSpPr>
        <p:spPr>
          <a:xfrm>
            <a:off x="361741" y="90434"/>
            <a:ext cx="11012993" cy="1848897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Lesson  Introduction:</a:t>
            </a:r>
          </a:p>
        </p:txBody>
      </p:sp>
      <p:sp>
        <p:nvSpPr>
          <p:cNvPr id="6" name="Left Arrow 5"/>
          <p:cNvSpPr/>
          <p:nvPr/>
        </p:nvSpPr>
        <p:spPr>
          <a:xfrm>
            <a:off x="3938954" y="2518431"/>
            <a:ext cx="7707086" cy="3862272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:One</a:t>
            </a:r>
          </a:p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Sub:English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For  Today .</a:t>
            </a: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Unit:19                                                   </a:t>
            </a:r>
            <a:endParaRPr lang="en-US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Lesson:1</a:t>
            </a:r>
          </a:p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 they  live ?</a:t>
            </a:r>
          </a:p>
        </p:txBody>
      </p:sp>
    </p:spTree>
    <p:extLst>
      <p:ext uri="{BB962C8B-B14F-4D97-AF65-F5344CB8AC3E}">
        <p14:creationId xmlns:p14="http://schemas.microsoft.com/office/powerpoint/2010/main" val="41984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547884" y="140677"/>
            <a:ext cx="9716318" cy="200967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Learning  Outcomes: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22998" y="1889090"/>
            <a:ext cx="11093380" cy="4883499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Listening:</a:t>
            </a:r>
          </a:p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1.1.1 Become 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familiar  with  English  sounds  by  listening  to  common  English  words .</a:t>
            </a:r>
          </a:p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Speaking:</a:t>
            </a:r>
          </a:p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1.1.1 Repeat 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 the  teacher  simple  words  and </a:t>
            </a:r>
            <a:endParaRPr lang="en-US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Phrases with proper sounds and stress.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6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>
            <a:off x="2291023" y="-10048"/>
            <a:ext cx="7914334" cy="2009669"/>
          </a:xfrm>
          <a:prstGeom prst="diamond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Let’s </a:t>
            </a:r>
            <a:r>
              <a:rPr lang="en-US" sz="4800" b="1" dirty="0"/>
              <a:t>see the pictures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853" y="5034224"/>
            <a:ext cx="276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Plants</a:t>
            </a:r>
            <a:endParaRPr lang="en-US" sz="36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2985" y="4783015"/>
            <a:ext cx="275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Tree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0" y="2330325"/>
            <a:ext cx="2966461" cy="216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32" y="2598287"/>
            <a:ext cx="3396758" cy="1627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82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4207" y="4270549"/>
            <a:ext cx="4551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Pond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3363" y="4129873"/>
            <a:ext cx="4119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Crow</a:t>
            </a:r>
            <a:endParaRPr lang="en-US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58" y="1198198"/>
            <a:ext cx="4125730" cy="2604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63" y="1198198"/>
            <a:ext cx="3823847" cy="2867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43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90693" y="0"/>
            <a:ext cx="5241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13317" y="724830"/>
            <a:ext cx="2497873" cy="139390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POND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613316" y="2408669"/>
            <a:ext cx="2497874" cy="1429093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CROW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613316" y="3940492"/>
            <a:ext cx="2497874" cy="14566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TREE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613317" y="5499920"/>
            <a:ext cx="2430965" cy="135808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</a:p>
        </p:txBody>
      </p:sp>
      <p:sp>
        <p:nvSpPr>
          <p:cNvPr id="32" name="Left Arrow 31"/>
          <p:cNvSpPr/>
          <p:nvPr/>
        </p:nvSpPr>
        <p:spPr>
          <a:xfrm>
            <a:off x="6043961" y="923130"/>
            <a:ext cx="5653668" cy="123847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Where contain a lot of water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5988207" y="2374655"/>
            <a:ext cx="5709422" cy="139857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familiar bird in Bangladesh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eft Arrow 33"/>
          <p:cNvSpPr/>
          <p:nvPr/>
        </p:nvSpPr>
        <p:spPr>
          <a:xfrm>
            <a:off x="5988207" y="3986281"/>
            <a:ext cx="5653668" cy="1332851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has many branches and leaves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5960330" y="5397189"/>
            <a:ext cx="5709422" cy="135752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new-born tree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96543" y="901629"/>
            <a:ext cx="2095500" cy="4479112"/>
            <a:chOff x="3396543" y="901629"/>
            <a:chExt cx="2095500" cy="44791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43" y="3986281"/>
              <a:ext cx="2095500" cy="13944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946" y="2374655"/>
              <a:ext cx="2066693" cy="15500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211" y="901629"/>
              <a:ext cx="1934165" cy="122094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90" y="5621918"/>
            <a:ext cx="2579649" cy="123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9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2970" y="1503024"/>
            <a:ext cx="5453743" cy="431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12970" y="1738991"/>
            <a:ext cx="4898571" cy="334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11" y="1890031"/>
            <a:ext cx="6675149" cy="4569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3002699" y="79170"/>
            <a:ext cx="6610350" cy="1810861"/>
            <a:chOff x="3002699" y="-132700"/>
            <a:chExt cx="6610350" cy="1810861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699" y="-132700"/>
              <a:ext cx="6610350" cy="1810861"/>
            </a:xfrm>
            <a:prstGeom prst="rect">
              <a:avLst/>
            </a:prstGeom>
            <a:grpFill/>
          </p:spPr>
        </p:pic>
        <p:sp>
          <p:nvSpPr>
            <p:cNvPr id="9" name="Rectangle 8"/>
            <p:cNvSpPr/>
            <p:nvPr/>
          </p:nvSpPr>
          <p:spPr>
            <a:xfrm>
              <a:off x="3988370" y="317011"/>
              <a:ext cx="4639008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Open  your  book </a:t>
              </a:r>
              <a:r>
                <a:rPr lang="en-US" sz="2000" b="1" dirty="0" smtClean="0"/>
                <a:t> </a:t>
              </a:r>
              <a:r>
                <a:rPr lang="en-US" sz="2000" b="1" dirty="0"/>
                <a:t>Page  number  38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0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12" y="1732248"/>
            <a:ext cx="7363854" cy="4690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74849" y="669073"/>
            <a:ext cx="7995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Whole class work.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795</TotalTime>
  <Words>130</Words>
  <Application>Microsoft Office PowerPoint</Application>
  <PresentationFormat>Custom</PresentationFormat>
  <Paragraphs>45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95</cp:revision>
  <dcterms:created xsi:type="dcterms:W3CDTF">2019-06-14T13:23:09Z</dcterms:created>
  <dcterms:modified xsi:type="dcterms:W3CDTF">2020-11-25T01:00:26Z</dcterms:modified>
</cp:coreProperties>
</file>