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405" r:id="rId3"/>
    <p:sldId id="425" r:id="rId4"/>
    <p:sldId id="406" r:id="rId5"/>
    <p:sldId id="407" r:id="rId6"/>
    <p:sldId id="433" r:id="rId7"/>
    <p:sldId id="434" r:id="rId8"/>
    <p:sldId id="417" r:id="rId9"/>
    <p:sldId id="422" r:id="rId10"/>
    <p:sldId id="429" r:id="rId11"/>
    <p:sldId id="430" r:id="rId12"/>
    <p:sldId id="432" r:id="rId13"/>
    <p:sldId id="400" r:id="rId14"/>
    <p:sldId id="416" r:id="rId15"/>
    <p:sldId id="402" r:id="rId16"/>
    <p:sldId id="403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8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6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9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" y="174530"/>
            <a:ext cx="11748655" cy="62799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736" y="2801078"/>
            <a:ext cx="1148212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15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115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0" y="414571"/>
            <a:ext cx="5501336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414571"/>
            <a:ext cx="5516669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38884" y="5733456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407643"/>
            <a:ext cx="5334002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7642"/>
            <a:ext cx="5558600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13620" y="5631602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23-Nov-20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</a:t>
            </a:r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49989" y="323617"/>
            <a:ext cx="2161309" cy="20041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23-Nov-20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5122" y="4904510"/>
            <a:ext cx="964175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 সম্পর্কে দুইটি করে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1003464"/>
            <a:ext cx="691341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৪৩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0" y="1046865"/>
            <a:ext cx="3261283" cy="46657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23-Nov-20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78424" y="2813612"/>
            <a:ext cx="9432168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 টি শস্যের নাম লিখ।</a:t>
            </a:r>
          </a:p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সংরক্ষণের ২ টি প্রয়োজনীয়তা লিখ।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279177" y="635258"/>
            <a:ext cx="7083187" cy="1439202"/>
          </a:xfrm>
          <a:prstGeom prst="ribbon2">
            <a:avLst>
              <a:gd name="adj1" fmla="val 11085"/>
              <a:gd name="adj2" fmla="val 503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2565984" y="484959"/>
            <a:ext cx="4128170" cy="136444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IN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সংরক্ষণ করতে পারি? </a:t>
            </a:r>
            <a:endParaRPr lang="bn-IN" sz="6600" b="1" dirty="0" smtClean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8" y="226972"/>
            <a:ext cx="12055522" cy="6404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83274" y="3112750"/>
            <a:ext cx="6082561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9"/>
            <a:ext cx="2171700" cy="2105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49" y="3496699"/>
            <a:ext cx="41987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আকলিমা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মুন্নি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কালীগ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ঞ্জ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গাজীপুর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(সুস্থ জীবনের জন্য খাদ্য),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খাদ্য সংরক্ষণ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0" y="537939"/>
            <a:ext cx="1657607" cy="17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7" y="1491156"/>
            <a:ext cx="6288232" cy="403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76482" y="371979"/>
            <a:ext cx="318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244" y="4525058"/>
            <a:ext cx="2171700" cy="2105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641" y="225702"/>
            <a:ext cx="2171700" cy="2105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4326" y="259040"/>
            <a:ext cx="2171700" cy="2105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37" y="449172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23-Nov-20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08597" y="1044979"/>
            <a:ext cx="4338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88242" y="3214813"/>
            <a:ext cx="11621787" cy="271298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৮.২.১ বরফ দিয়ে, রিফ্রিজারেটরে, হিমাগারে বিভিন্ন প্রকার খাদ্যবস্তু রাখার সুবিধা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৮.২.২ খাদ্য সংরক্ষণের গুরুত্ব বর্ণনা করতে পারবে।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78569" y="10209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" y="2189017"/>
            <a:ext cx="3706469" cy="382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350327" y="2189018"/>
            <a:ext cx="3338945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7" y="2189018"/>
            <a:ext cx="3866213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98" y="315571"/>
            <a:ext cx="1704838" cy="17048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51362" y="773245"/>
            <a:ext cx="3188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0853" y="6016324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1564" y="601632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837" y="601632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6" b="89936" l="3000" r="96700">
                        <a14:backgroundMark x1="8100" y1="46681" x2="8100" y2="4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2" y="2746657"/>
            <a:ext cx="4960621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89" y="2703361"/>
            <a:ext cx="4172351" cy="321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55199" y="5727692"/>
            <a:ext cx="848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1666" y="5536345"/>
            <a:ext cx="1104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23-Nov-20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48890"/>
            <a:ext cx="4613564" cy="25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9" y="3144982"/>
            <a:ext cx="4528088" cy="25827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86082" y="5727692"/>
            <a:ext cx="1186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56738" y="5536345"/>
            <a:ext cx="814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5262" r="1125" b="3259"/>
          <a:stretch/>
        </p:blipFill>
        <p:spPr>
          <a:xfrm>
            <a:off x="5223163" y="387927"/>
            <a:ext cx="6677891" cy="615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286</Words>
  <Application>Microsoft Office PowerPoint</Application>
  <PresentationFormat>Widescreen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ORBIT</cp:lastModifiedBy>
  <cp:revision>1422</cp:revision>
  <dcterms:created xsi:type="dcterms:W3CDTF">2017-07-12T02:49:00Z</dcterms:created>
  <dcterms:modified xsi:type="dcterms:W3CDTF">2020-11-23T13:38:54Z</dcterms:modified>
</cp:coreProperties>
</file>