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9" r:id="rId3"/>
    <p:sldId id="262" r:id="rId4"/>
    <p:sldId id="263" r:id="rId5"/>
    <p:sldId id="264" r:id="rId6"/>
    <p:sldId id="267" r:id="rId7"/>
    <p:sldId id="266" r:id="rId8"/>
    <p:sldId id="265" r:id="rId9"/>
    <p:sldId id="274" r:id="rId10"/>
    <p:sldId id="268" r:id="rId11"/>
    <p:sldId id="271" r:id="rId12"/>
    <p:sldId id="273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A78EC-2139-4E4E-AAB8-1C854CE1841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541F9A-D4C4-4C78-9A82-703ED6B22EA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সংক্রামক্র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প্রতিরোধের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E5EFAA-E74B-4FA3-8153-597A27A7C04F}" type="parTrans" cxnId="{D2FF75B4-56EC-4A73-84B2-2E39DDE817E1}">
      <dgm:prSet/>
      <dgm:spPr/>
      <dgm:t>
        <a:bodyPr/>
        <a:lstStyle/>
        <a:p>
          <a:endParaRPr lang="en-US"/>
        </a:p>
      </dgm:t>
    </dgm:pt>
    <dgm:pt modelId="{74E4BA45-C548-407C-90FB-C188D16CEC73}" type="sibTrans" cxnId="{D2FF75B4-56EC-4A73-84B2-2E39DDE817E1}">
      <dgm:prSet/>
      <dgm:spPr/>
      <dgm:t>
        <a:bodyPr/>
        <a:lstStyle/>
        <a:p>
          <a:endParaRPr lang="en-US"/>
        </a:p>
      </dgm:t>
    </dgm:pt>
    <dgm:pt modelId="{CC953850-82E4-4F42-9317-9AD2C19F04AC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হাঁচি-কাশির সময় টিস্যু ও রুমাল বা হাত দিয়ে মুখ ঢাকা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380D8E-6051-4221-96D7-6FBDFD99709E}" type="parTrans" cxnId="{995B46D5-2956-41DA-A4A8-95BBEB29E326}">
      <dgm:prSet/>
      <dgm:spPr/>
      <dgm:t>
        <a:bodyPr/>
        <a:lstStyle/>
        <a:p>
          <a:endParaRPr lang="en-US"/>
        </a:p>
      </dgm:t>
    </dgm:pt>
    <dgm:pt modelId="{54823CF2-00D5-402C-B2EF-F9BC58A16821}" type="sibTrans" cxnId="{995B46D5-2956-41DA-A4A8-95BBEB29E326}">
      <dgm:prSet/>
      <dgm:spPr/>
      <dgm:t>
        <a:bodyPr/>
        <a:lstStyle/>
        <a:p>
          <a:endParaRPr lang="en-US"/>
        </a:p>
      </dgm:t>
    </dgm:pt>
    <dgm:pt modelId="{0E3B0F4C-7B38-4B7D-A54B-62186E09E2B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সুষম খাদ্য গ্রহন করা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23E66-A39F-404A-B9F6-BAFC48CD6131}" type="parTrans" cxnId="{E819CB95-FA37-4FC5-AAA2-7A8FFB70770E}">
      <dgm:prSet/>
      <dgm:spPr/>
      <dgm:t>
        <a:bodyPr/>
        <a:lstStyle/>
        <a:p>
          <a:endParaRPr lang="en-US"/>
        </a:p>
      </dgm:t>
    </dgm:pt>
    <dgm:pt modelId="{6BE2C27B-4471-4E40-8C0F-62ECB322D86F}" type="sibTrans" cxnId="{E819CB95-FA37-4FC5-AAA2-7A8FFB70770E}">
      <dgm:prSet/>
      <dgm:spPr/>
      <dgm:t>
        <a:bodyPr/>
        <a:lstStyle/>
        <a:p>
          <a:endParaRPr lang="en-US"/>
        </a:p>
      </dgm:t>
    </dgm:pt>
    <dgm:pt modelId="{A427ED57-D8C7-4EE9-8457-B60E8855CC78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নিরাপদ পানি পান করা,ব্যবহার করা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F5B5F-D97E-4416-989D-DC2D5CFC6B55}" type="parTrans" cxnId="{0F105D1A-938A-4D1E-BD44-54814A44ED90}">
      <dgm:prSet/>
      <dgm:spPr/>
      <dgm:t>
        <a:bodyPr/>
        <a:lstStyle/>
        <a:p>
          <a:endParaRPr lang="en-US"/>
        </a:p>
      </dgm:t>
    </dgm:pt>
    <dgm:pt modelId="{D2152933-61DA-486C-BC82-0B2CC2AAB348}" type="sibTrans" cxnId="{0F105D1A-938A-4D1E-BD44-54814A44ED90}">
      <dgm:prSet/>
      <dgm:spPr/>
      <dgm:t>
        <a:bodyPr/>
        <a:lstStyle/>
        <a:p>
          <a:endParaRPr lang="en-US"/>
        </a:p>
      </dgm:t>
    </dgm:pt>
    <dgm:pt modelId="{570449A4-21E6-4F50-B5B8-350DE9FEF3F1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হাত জীবাণুমুক্ত রাখা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28A473-5338-4482-A3DA-CE57E23B58D3}" type="parTrans" cxnId="{7B170C5B-0C3E-4527-996A-790E07ADE516}">
      <dgm:prSet/>
      <dgm:spPr/>
      <dgm:t>
        <a:bodyPr/>
        <a:lstStyle/>
        <a:p>
          <a:endParaRPr lang="en-US"/>
        </a:p>
      </dgm:t>
    </dgm:pt>
    <dgm:pt modelId="{838B050F-2F95-4B33-9842-F92765D65324}" type="sibTrans" cxnId="{7B170C5B-0C3E-4527-996A-790E07ADE516}">
      <dgm:prSet/>
      <dgm:spPr/>
      <dgm:t>
        <a:bodyPr/>
        <a:lstStyle/>
        <a:p>
          <a:endParaRPr lang="en-US"/>
        </a:p>
      </dgm:t>
    </dgm:pt>
    <dgm:pt modelId="{8A685738-4AF4-470B-BE71-2D4139C81252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চার পাশের পরিবেশ পরিষ্কার পরিচ্ছন্ন রাখা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E26984-8817-48C7-AC06-23BDBF1AE9B7}" type="parTrans" cxnId="{10206CC1-DB1F-4279-BA46-AADC69A3BF73}">
      <dgm:prSet/>
      <dgm:spPr/>
      <dgm:t>
        <a:bodyPr/>
        <a:lstStyle/>
        <a:p>
          <a:endParaRPr lang="en-US" dirty="0"/>
        </a:p>
      </dgm:t>
    </dgm:pt>
    <dgm:pt modelId="{DBDD18A4-9DD7-4B53-8360-92B1049C445A}" type="sibTrans" cxnId="{10206CC1-DB1F-4279-BA46-AADC69A3BF73}">
      <dgm:prSet/>
      <dgm:spPr/>
      <dgm:t>
        <a:bodyPr/>
        <a:lstStyle/>
        <a:p>
          <a:endParaRPr lang="en-US"/>
        </a:p>
      </dgm:t>
    </dgm:pt>
    <dgm:pt modelId="{A77E340D-B77F-40F9-8128-AAFD06AAF892}" type="pres">
      <dgm:prSet presAssocID="{50CA78EC-2139-4E4E-AAB8-1C854CE184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52FB3-6DB8-4892-84A8-5517EF7752DD}" type="pres">
      <dgm:prSet presAssocID="{27541F9A-D4C4-4C78-9A82-703ED6B22EA4}" presName="centerShape" presStyleLbl="node0" presStyleIdx="0" presStyleCnt="1" custScaleX="136087" custScaleY="122944" custLinFactNeighborX="2797" custLinFactNeighborY="6158"/>
      <dgm:spPr/>
      <dgm:t>
        <a:bodyPr/>
        <a:lstStyle/>
        <a:p>
          <a:endParaRPr lang="en-US"/>
        </a:p>
      </dgm:t>
    </dgm:pt>
    <dgm:pt modelId="{325C23C2-4360-482C-9202-8AF5A97F5F2A}" type="pres">
      <dgm:prSet presAssocID="{64380D8E-6051-4221-96D7-6FBDFD99709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B32DDCC-E197-4664-9C4E-9E7D06BC5321}" type="pres">
      <dgm:prSet presAssocID="{64380D8E-6051-4221-96D7-6FBDFD99709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E1CCFFF-A664-41C7-8E97-D1AD060156E4}" type="pres">
      <dgm:prSet presAssocID="{CC953850-82E4-4F42-9317-9AD2C19F04AC}" presName="node" presStyleLbl="node1" presStyleIdx="0" presStyleCnt="5" custScaleX="139514" custScaleY="123949" custRadScaleRad="89957" custRadScaleInc="-1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2F204-D67B-48D9-8EE9-420B0B1A298D}" type="pres">
      <dgm:prSet presAssocID="{5BE26984-8817-48C7-AC06-23BDBF1AE9B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206E638-F8C9-4B2D-9242-AA4FCC4237EA}" type="pres">
      <dgm:prSet presAssocID="{5BE26984-8817-48C7-AC06-23BDBF1AE9B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29808EA-7206-40DD-B387-D0782A025B33}" type="pres">
      <dgm:prSet presAssocID="{8A685738-4AF4-470B-BE71-2D4139C81252}" presName="node" presStyleLbl="node1" presStyleIdx="1" presStyleCnt="5" custScaleX="150626" custScaleY="152221" custRadScaleRad="133163" custRadScaleInc="-8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22878-A679-4AF0-AC41-CBF63F964E6D}" type="pres">
      <dgm:prSet presAssocID="{23923E66-A39F-404A-B9F6-BAFC48CD613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67B864F-57A0-4341-9EF3-8F449D227F47}" type="pres">
      <dgm:prSet presAssocID="{23923E66-A39F-404A-B9F6-BAFC48CD613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060B45E-5244-4F47-9EA9-FD2E637034D0}" type="pres">
      <dgm:prSet presAssocID="{0E3B0F4C-7B38-4B7D-A54B-62186E09E2B6}" presName="node" presStyleLbl="node1" presStyleIdx="2" presStyleCnt="5" custScaleX="135268" custScaleY="115989" custRadScaleRad="138670" custRadScaleInc="-42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A45E-FC11-44BD-A65E-D90260A7C6D6}" type="pres">
      <dgm:prSet presAssocID="{457F5B5F-D97E-4416-989D-DC2D5CFC6B5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F09CC74-769D-4330-BECA-C7167D0AADB8}" type="pres">
      <dgm:prSet presAssocID="{457F5B5F-D97E-4416-989D-DC2D5CFC6B5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5CEBD81-6B87-4748-8416-251A817B5722}" type="pres">
      <dgm:prSet presAssocID="{A427ED57-D8C7-4EE9-8457-B60E8855CC78}" presName="node" presStyleLbl="node1" presStyleIdx="3" presStyleCnt="5" custScaleX="163834" custScaleY="143065" custRadScaleRad="130889" custRadScaleInc="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C8064-836D-4B8C-A02A-4E4509E670F5}" type="pres">
      <dgm:prSet presAssocID="{9228A473-5338-4482-A3DA-CE57E23B58D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890E6F1-6BE1-402B-96BE-F789B5B5B70E}" type="pres">
      <dgm:prSet presAssocID="{9228A473-5338-4482-A3DA-CE57E23B58D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A15F41B-109B-47FC-899D-2EB4B22D897E}" type="pres">
      <dgm:prSet presAssocID="{570449A4-21E6-4F50-B5B8-350DE9FEF3F1}" presName="node" presStyleLbl="node1" presStyleIdx="4" presStyleCnt="5" custScaleX="153144" custScaleY="141201" custRadScaleRad="131530" custRadScaleInc="-3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B701E4-9F53-463C-8768-75F3972ED4FB}" type="presOf" srcId="{457F5B5F-D97E-4416-989D-DC2D5CFC6B55}" destId="{F77CA45E-FC11-44BD-A65E-D90260A7C6D6}" srcOrd="0" destOrd="0" presId="urn:microsoft.com/office/officeart/2005/8/layout/radial5"/>
    <dgm:cxn modelId="{93A07908-9ABD-4011-9D5F-1A341B021404}" type="presOf" srcId="{23923E66-A39F-404A-B9F6-BAFC48CD6131}" destId="{867B864F-57A0-4341-9EF3-8F449D227F47}" srcOrd="1" destOrd="0" presId="urn:microsoft.com/office/officeart/2005/8/layout/radial5"/>
    <dgm:cxn modelId="{C01FE922-8F95-4DF5-A764-AB1546710A9D}" type="presOf" srcId="{27541F9A-D4C4-4C78-9A82-703ED6B22EA4}" destId="{3B652FB3-6DB8-4892-84A8-5517EF7752DD}" srcOrd="0" destOrd="0" presId="urn:microsoft.com/office/officeart/2005/8/layout/radial5"/>
    <dgm:cxn modelId="{749D74ED-63E0-495A-8B93-755CDDE60672}" type="presOf" srcId="{64380D8E-6051-4221-96D7-6FBDFD99709E}" destId="{9B32DDCC-E197-4664-9C4E-9E7D06BC5321}" srcOrd="1" destOrd="0" presId="urn:microsoft.com/office/officeart/2005/8/layout/radial5"/>
    <dgm:cxn modelId="{E819CB95-FA37-4FC5-AAA2-7A8FFB70770E}" srcId="{27541F9A-D4C4-4C78-9A82-703ED6B22EA4}" destId="{0E3B0F4C-7B38-4B7D-A54B-62186E09E2B6}" srcOrd="2" destOrd="0" parTransId="{23923E66-A39F-404A-B9F6-BAFC48CD6131}" sibTransId="{6BE2C27B-4471-4E40-8C0F-62ECB322D86F}"/>
    <dgm:cxn modelId="{DC1C0F8B-BB65-4FEB-9426-F0F2FC3A5FD9}" type="presOf" srcId="{50CA78EC-2139-4E4E-AAB8-1C854CE1841E}" destId="{A77E340D-B77F-40F9-8128-AAFD06AAF892}" srcOrd="0" destOrd="0" presId="urn:microsoft.com/office/officeart/2005/8/layout/radial5"/>
    <dgm:cxn modelId="{3899BBDB-5743-4652-B749-7801875DBE16}" type="presOf" srcId="{23923E66-A39F-404A-B9F6-BAFC48CD6131}" destId="{D5822878-A679-4AF0-AC41-CBF63F964E6D}" srcOrd="0" destOrd="0" presId="urn:microsoft.com/office/officeart/2005/8/layout/radial5"/>
    <dgm:cxn modelId="{93076470-3D47-4FA1-BA87-00B709F99B80}" type="presOf" srcId="{457F5B5F-D97E-4416-989D-DC2D5CFC6B55}" destId="{FF09CC74-769D-4330-BECA-C7167D0AADB8}" srcOrd="1" destOrd="0" presId="urn:microsoft.com/office/officeart/2005/8/layout/radial5"/>
    <dgm:cxn modelId="{5933FEA7-CC2F-4B4E-A47A-D331ADA1E935}" type="presOf" srcId="{CC953850-82E4-4F42-9317-9AD2C19F04AC}" destId="{DE1CCFFF-A664-41C7-8E97-D1AD060156E4}" srcOrd="0" destOrd="0" presId="urn:microsoft.com/office/officeart/2005/8/layout/radial5"/>
    <dgm:cxn modelId="{33FB6229-9DD7-4691-88E2-9D9598DCACFE}" type="presOf" srcId="{9228A473-5338-4482-A3DA-CE57E23B58D3}" destId="{8890E6F1-6BE1-402B-96BE-F789B5B5B70E}" srcOrd="1" destOrd="0" presId="urn:microsoft.com/office/officeart/2005/8/layout/radial5"/>
    <dgm:cxn modelId="{7BC3F641-BD3E-43E1-84FB-3D5714A85B4B}" type="presOf" srcId="{5BE26984-8817-48C7-AC06-23BDBF1AE9B7}" destId="{B206E638-F8C9-4B2D-9242-AA4FCC4237EA}" srcOrd="1" destOrd="0" presId="urn:microsoft.com/office/officeart/2005/8/layout/radial5"/>
    <dgm:cxn modelId="{CB1412B0-8B15-45BE-BF47-E9A0922554A0}" type="presOf" srcId="{A427ED57-D8C7-4EE9-8457-B60E8855CC78}" destId="{55CEBD81-6B87-4748-8416-251A817B5722}" srcOrd="0" destOrd="0" presId="urn:microsoft.com/office/officeart/2005/8/layout/radial5"/>
    <dgm:cxn modelId="{7721191A-71FD-4391-B018-D7DCB6161216}" type="presOf" srcId="{5BE26984-8817-48C7-AC06-23BDBF1AE9B7}" destId="{C732F204-D67B-48D9-8EE9-420B0B1A298D}" srcOrd="0" destOrd="0" presId="urn:microsoft.com/office/officeart/2005/8/layout/radial5"/>
    <dgm:cxn modelId="{D2FF75B4-56EC-4A73-84B2-2E39DDE817E1}" srcId="{50CA78EC-2139-4E4E-AAB8-1C854CE1841E}" destId="{27541F9A-D4C4-4C78-9A82-703ED6B22EA4}" srcOrd="0" destOrd="0" parTransId="{FCE5EFAA-E74B-4FA3-8153-597A27A7C04F}" sibTransId="{74E4BA45-C548-407C-90FB-C188D16CEC73}"/>
    <dgm:cxn modelId="{10206CC1-DB1F-4279-BA46-AADC69A3BF73}" srcId="{27541F9A-D4C4-4C78-9A82-703ED6B22EA4}" destId="{8A685738-4AF4-470B-BE71-2D4139C81252}" srcOrd="1" destOrd="0" parTransId="{5BE26984-8817-48C7-AC06-23BDBF1AE9B7}" sibTransId="{DBDD18A4-9DD7-4B53-8360-92B1049C445A}"/>
    <dgm:cxn modelId="{F94F586F-02D1-4A09-8789-D4296FD3E01D}" type="presOf" srcId="{64380D8E-6051-4221-96D7-6FBDFD99709E}" destId="{325C23C2-4360-482C-9202-8AF5A97F5F2A}" srcOrd="0" destOrd="0" presId="urn:microsoft.com/office/officeart/2005/8/layout/radial5"/>
    <dgm:cxn modelId="{D87C9A3A-B8FF-4D36-9754-D4998331911F}" type="presOf" srcId="{0E3B0F4C-7B38-4B7D-A54B-62186E09E2B6}" destId="{A060B45E-5244-4F47-9EA9-FD2E637034D0}" srcOrd="0" destOrd="0" presId="urn:microsoft.com/office/officeart/2005/8/layout/radial5"/>
    <dgm:cxn modelId="{995B46D5-2956-41DA-A4A8-95BBEB29E326}" srcId="{27541F9A-D4C4-4C78-9A82-703ED6B22EA4}" destId="{CC953850-82E4-4F42-9317-9AD2C19F04AC}" srcOrd="0" destOrd="0" parTransId="{64380D8E-6051-4221-96D7-6FBDFD99709E}" sibTransId="{54823CF2-00D5-402C-B2EF-F9BC58A16821}"/>
    <dgm:cxn modelId="{3B22F1A3-1FAE-41DA-B700-D37E9432EBB4}" type="presOf" srcId="{570449A4-21E6-4F50-B5B8-350DE9FEF3F1}" destId="{6A15F41B-109B-47FC-899D-2EB4B22D897E}" srcOrd="0" destOrd="0" presId="urn:microsoft.com/office/officeart/2005/8/layout/radial5"/>
    <dgm:cxn modelId="{7B170C5B-0C3E-4527-996A-790E07ADE516}" srcId="{27541F9A-D4C4-4C78-9A82-703ED6B22EA4}" destId="{570449A4-21E6-4F50-B5B8-350DE9FEF3F1}" srcOrd="4" destOrd="0" parTransId="{9228A473-5338-4482-A3DA-CE57E23B58D3}" sibTransId="{838B050F-2F95-4B33-9842-F92765D65324}"/>
    <dgm:cxn modelId="{F034E998-0287-4106-84F9-A0C340011DDD}" type="presOf" srcId="{9228A473-5338-4482-A3DA-CE57E23B58D3}" destId="{41AC8064-836D-4B8C-A02A-4E4509E670F5}" srcOrd="0" destOrd="0" presId="urn:microsoft.com/office/officeart/2005/8/layout/radial5"/>
    <dgm:cxn modelId="{0F105D1A-938A-4D1E-BD44-54814A44ED90}" srcId="{27541F9A-D4C4-4C78-9A82-703ED6B22EA4}" destId="{A427ED57-D8C7-4EE9-8457-B60E8855CC78}" srcOrd="3" destOrd="0" parTransId="{457F5B5F-D97E-4416-989D-DC2D5CFC6B55}" sibTransId="{D2152933-61DA-486C-BC82-0B2CC2AAB348}"/>
    <dgm:cxn modelId="{1748D162-F746-4790-9CAF-9EC3E25FAF82}" type="presOf" srcId="{8A685738-4AF4-470B-BE71-2D4139C81252}" destId="{C29808EA-7206-40DD-B387-D0782A025B33}" srcOrd="0" destOrd="0" presId="urn:microsoft.com/office/officeart/2005/8/layout/radial5"/>
    <dgm:cxn modelId="{C6AD90B4-F485-40B2-B601-510A3692D3DD}" type="presParOf" srcId="{A77E340D-B77F-40F9-8128-AAFD06AAF892}" destId="{3B652FB3-6DB8-4892-84A8-5517EF7752DD}" srcOrd="0" destOrd="0" presId="urn:microsoft.com/office/officeart/2005/8/layout/radial5"/>
    <dgm:cxn modelId="{84CD2A73-930B-4927-9F29-FE827E93D6E2}" type="presParOf" srcId="{A77E340D-B77F-40F9-8128-AAFD06AAF892}" destId="{325C23C2-4360-482C-9202-8AF5A97F5F2A}" srcOrd="1" destOrd="0" presId="urn:microsoft.com/office/officeart/2005/8/layout/radial5"/>
    <dgm:cxn modelId="{354A2925-644D-48F9-A7D7-B24FDF46594C}" type="presParOf" srcId="{325C23C2-4360-482C-9202-8AF5A97F5F2A}" destId="{9B32DDCC-E197-4664-9C4E-9E7D06BC5321}" srcOrd="0" destOrd="0" presId="urn:microsoft.com/office/officeart/2005/8/layout/radial5"/>
    <dgm:cxn modelId="{03CE5DE8-E119-4A59-A566-C97B33AE764D}" type="presParOf" srcId="{A77E340D-B77F-40F9-8128-AAFD06AAF892}" destId="{DE1CCFFF-A664-41C7-8E97-D1AD060156E4}" srcOrd="2" destOrd="0" presId="urn:microsoft.com/office/officeart/2005/8/layout/radial5"/>
    <dgm:cxn modelId="{863BAD17-DC60-49BC-B9F1-67D455D4522D}" type="presParOf" srcId="{A77E340D-B77F-40F9-8128-AAFD06AAF892}" destId="{C732F204-D67B-48D9-8EE9-420B0B1A298D}" srcOrd="3" destOrd="0" presId="urn:microsoft.com/office/officeart/2005/8/layout/radial5"/>
    <dgm:cxn modelId="{65BC6A76-25C2-4C6A-B845-D43393D7D675}" type="presParOf" srcId="{C732F204-D67B-48D9-8EE9-420B0B1A298D}" destId="{B206E638-F8C9-4B2D-9242-AA4FCC4237EA}" srcOrd="0" destOrd="0" presId="urn:microsoft.com/office/officeart/2005/8/layout/radial5"/>
    <dgm:cxn modelId="{C4B6CFC5-B087-4ABB-8214-E8D03C889957}" type="presParOf" srcId="{A77E340D-B77F-40F9-8128-AAFD06AAF892}" destId="{C29808EA-7206-40DD-B387-D0782A025B33}" srcOrd="4" destOrd="0" presId="urn:microsoft.com/office/officeart/2005/8/layout/radial5"/>
    <dgm:cxn modelId="{1A65C05B-3312-4CDD-819C-33EDD00B8B6F}" type="presParOf" srcId="{A77E340D-B77F-40F9-8128-AAFD06AAF892}" destId="{D5822878-A679-4AF0-AC41-CBF63F964E6D}" srcOrd="5" destOrd="0" presId="urn:microsoft.com/office/officeart/2005/8/layout/radial5"/>
    <dgm:cxn modelId="{5EB0AB49-FC19-4570-9EED-B64EF9647BAE}" type="presParOf" srcId="{D5822878-A679-4AF0-AC41-CBF63F964E6D}" destId="{867B864F-57A0-4341-9EF3-8F449D227F47}" srcOrd="0" destOrd="0" presId="urn:microsoft.com/office/officeart/2005/8/layout/radial5"/>
    <dgm:cxn modelId="{2400B61C-B732-4033-BDDE-D6EA883F823E}" type="presParOf" srcId="{A77E340D-B77F-40F9-8128-AAFD06AAF892}" destId="{A060B45E-5244-4F47-9EA9-FD2E637034D0}" srcOrd="6" destOrd="0" presId="urn:microsoft.com/office/officeart/2005/8/layout/radial5"/>
    <dgm:cxn modelId="{A3D23E73-F8A6-4328-8DFA-995BF46EA057}" type="presParOf" srcId="{A77E340D-B77F-40F9-8128-AAFD06AAF892}" destId="{F77CA45E-FC11-44BD-A65E-D90260A7C6D6}" srcOrd="7" destOrd="0" presId="urn:microsoft.com/office/officeart/2005/8/layout/radial5"/>
    <dgm:cxn modelId="{42715F50-F026-4811-B0D2-99056FB0E957}" type="presParOf" srcId="{F77CA45E-FC11-44BD-A65E-D90260A7C6D6}" destId="{FF09CC74-769D-4330-BECA-C7167D0AADB8}" srcOrd="0" destOrd="0" presId="urn:microsoft.com/office/officeart/2005/8/layout/radial5"/>
    <dgm:cxn modelId="{C044EC11-9FDC-436B-8B3A-28BBBF2CC751}" type="presParOf" srcId="{A77E340D-B77F-40F9-8128-AAFD06AAF892}" destId="{55CEBD81-6B87-4748-8416-251A817B5722}" srcOrd="8" destOrd="0" presId="urn:microsoft.com/office/officeart/2005/8/layout/radial5"/>
    <dgm:cxn modelId="{34710504-C348-43E9-8D78-3B0371C8267E}" type="presParOf" srcId="{A77E340D-B77F-40F9-8128-AAFD06AAF892}" destId="{41AC8064-836D-4B8C-A02A-4E4509E670F5}" srcOrd="9" destOrd="0" presId="urn:microsoft.com/office/officeart/2005/8/layout/radial5"/>
    <dgm:cxn modelId="{C9C5BA72-4C3D-437B-A172-9D1112F466C2}" type="presParOf" srcId="{41AC8064-836D-4B8C-A02A-4E4509E670F5}" destId="{8890E6F1-6BE1-402B-96BE-F789B5B5B70E}" srcOrd="0" destOrd="0" presId="urn:microsoft.com/office/officeart/2005/8/layout/radial5"/>
    <dgm:cxn modelId="{248347C9-C02B-4BB5-8720-1C6FA0665C2D}" type="presParOf" srcId="{A77E340D-B77F-40F9-8128-AAFD06AAF892}" destId="{6A15F41B-109B-47FC-899D-2EB4B22D897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E7850-3988-40FC-9C33-35AC3F59401F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08BFD9-CED9-46C7-9EB9-E5D997B9D695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রোগাক্রান্ত হলে পর্যাপ্ত বিশ্রাম নিতে হবে।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61205C-1E07-4618-8BB4-8D02FBE56488}" type="parTrans" cxnId="{B2C37D9A-18E0-474A-94E3-0ADB9406B151}">
      <dgm:prSet/>
      <dgm:spPr/>
      <dgm:t>
        <a:bodyPr/>
        <a:lstStyle/>
        <a:p>
          <a:endParaRPr lang="en-US"/>
        </a:p>
      </dgm:t>
    </dgm:pt>
    <dgm:pt modelId="{735762EA-C4FF-4A13-A5C4-0E90F7349854}" type="sibTrans" cxnId="{B2C37D9A-18E0-474A-94E3-0ADB9406B151}">
      <dgm:prSet/>
      <dgm:spPr/>
      <dgm:t>
        <a:bodyPr/>
        <a:lstStyle/>
        <a:p>
          <a:endParaRPr lang="en-US"/>
        </a:p>
      </dgm:t>
    </dgm:pt>
    <dgm:pt modelId="{12DF5C30-B029-43B7-972F-2D6003D928BB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পুষ্টিকর খাবার খেতে হবে।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11ADB0-C138-4930-BAC8-5BC2CA0B6D0A}" type="parTrans" cxnId="{B84E6215-FEFD-440E-BD1E-5E1C3BB9EB45}">
      <dgm:prSet/>
      <dgm:spPr/>
      <dgm:t>
        <a:bodyPr/>
        <a:lstStyle/>
        <a:p>
          <a:endParaRPr lang="en-US"/>
        </a:p>
      </dgm:t>
    </dgm:pt>
    <dgm:pt modelId="{06EC79B2-7ABD-4871-9FDA-97CBC328C3D4}" type="sibTrans" cxnId="{B84E6215-FEFD-440E-BD1E-5E1C3BB9EB45}">
      <dgm:prSet/>
      <dgm:spPr/>
      <dgm:t>
        <a:bodyPr/>
        <a:lstStyle/>
        <a:p>
          <a:endParaRPr lang="en-US"/>
        </a:p>
      </dgm:t>
    </dgm:pt>
    <dgm:pt modelId="{6E0A9E96-AFEE-4A0A-9473-682C66F53BEB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প্রচুর পরিমাণে পানি পান করতে হবে।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894945-6E9A-4502-8520-2B6193DBD605}" type="parTrans" cxnId="{DFF5E3E7-3B48-4040-AF00-34420FA4246D}">
      <dgm:prSet/>
      <dgm:spPr/>
      <dgm:t>
        <a:bodyPr/>
        <a:lstStyle/>
        <a:p>
          <a:endParaRPr lang="en-US"/>
        </a:p>
      </dgm:t>
    </dgm:pt>
    <dgm:pt modelId="{3FFCCBDA-7233-4FB5-BECA-A5918BFC3756}" type="sibTrans" cxnId="{DFF5E3E7-3B48-4040-AF00-34420FA4246D}">
      <dgm:prSet/>
      <dgm:spPr/>
      <dgm:t>
        <a:bodyPr/>
        <a:lstStyle/>
        <a:p>
          <a:endParaRPr lang="en-US"/>
        </a:p>
      </dgm:t>
    </dgm:pt>
    <dgm:pt modelId="{4BBBE394-2B60-40C5-AE29-FD69D937DA9C}" type="pres">
      <dgm:prSet presAssocID="{A5AE7850-3988-40FC-9C33-35AC3F5940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5A333-33DD-4D08-9B4E-37EC0571AD1A}" type="pres">
      <dgm:prSet presAssocID="{9F08BFD9-CED9-46C7-9EB9-E5D997B9D695}" presName="composite" presStyleCnt="0"/>
      <dgm:spPr/>
    </dgm:pt>
    <dgm:pt modelId="{6613C32C-6C94-4D07-A280-B4440E07821A}" type="pres">
      <dgm:prSet presAssocID="{9F08BFD9-CED9-46C7-9EB9-E5D997B9D69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68792-50FD-47A4-8F00-F3BEF97A99B4}" type="pres">
      <dgm:prSet presAssocID="{9F08BFD9-CED9-46C7-9EB9-E5D997B9D695}" presName="rect2" presStyleLbl="fgImgPlace1" presStyleIdx="0" presStyleCnt="3" custScaleX="203147" custScaleY="112277" custLinFactX="-76164" custLinFactNeighborX="-100000" custLinFactNeighborY="156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CF33DC8-EA9B-4D76-A894-37DA02941773}" type="pres">
      <dgm:prSet presAssocID="{735762EA-C4FF-4A13-A5C4-0E90F7349854}" presName="sibTrans" presStyleCnt="0"/>
      <dgm:spPr/>
    </dgm:pt>
    <dgm:pt modelId="{E0475305-F5CD-47DF-8D10-20A91866C9CA}" type="pres">
      <dgm:prSet presAssocID="{12DF5C30-B029-43B7-972F-2D6003D928BB}" presName="composite" presStyleCnt="0"/>
      <dgm:spPr/>
    </dgm:pt>
    <dgm:pt modelId="{E82BABB6-400E-4FCD-AC18-5AF59136E55E}" type="pres">
      <dgm:prSet presAssocID="{12DF5C30-B029-43B7-972F-2D6003D928B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C56DF-68E7-495A-B5BA-4545EC28E75F}" type="pres">
      <dgm:prSet presAssocID="{12DF5C30-B029-43B7-972F-2D6003D928BB}" presName="rect2" presStyleLbl="fgImgPlace1" presStyleIdx="1" presStyleCnt="3" custScaleX="222056" custScaleY="114543" custLinFactX="-70144" custLinFactNeighborX="-100000" custLinFactNeighborY="224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F9E150E-F8FD-4E2A-8AFE-54B98B0BCD2E}" type="pres">
      <dgm:prSet presAssocID="{06EC79B2-7ABD-4871-9FDA-97CBC328C3D4}" presName="sibTrans" presStyleCnt="0"/>
      <dgm:spPr/>
    </dgm:pt>
    <dgm:pt modelId="{9D575E01-AC10-47DD-926A-BEE0F46548C3}" type="pres">
      <dgm:prSet presAssocID="{6E0A9E96-AFEE-4A0A-9473-682C66F53BEB}" presName="composite" presStyleCnt="0"/>
      <dgm:spPr/>
    </dgm:pt>
    <dgm:pt modelId="{2C699EE7-1FDA-463D-8416-D6E05032AA59}" type="pres">
      <dgm:prSet presAssocID="{6E0A9E96-AFEE-4A0A-9473-682C66F53BE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F601D-4AC3-47B2-87CE-E68681B581AC}" type="pres">
      <dgm:prSet presAssocID="{6E0A9E96-AFEE-4A0A-9473-682C66F53BEB}" presName="rect2" presStyleLbl="fgImgPlace1" presStyleIdx="2" presStyleCnt="3" custScaleX="232831" custScaleY="119870" custLinFactX="-71239" custLinFactNeighborX="-100000" custLinFactNeighborY="127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2CAAD51-ED87-460D-B2BB-32259106B0B4}" type="presOf" srcId="{12DF5C30-B029-43B7-972F-2D6003D928BB}" destId="{E82BABB6-400E-4FCD-AC18-5AF59136E55E}" srcOrd="0" destOrd="0" presId="urn:microsoft.com/office/officeart/2008/layout/PictureStrips"/>
    <dgm:cxn modelId="{AAE63915-639E-46DC-B36D-4000F40A94F6}" type="presOf" srcId="{9F08BFD9-CED9-46C7-9EB9-E5D997B9D695}" destId="{6613C32C-6C94-4D07-A280-B4440E07821A}" srcOrd="0" destOrd="0" presId="urn:microsoft.com/office/officeart/2008/layout/PictureStrips"/>
    <dgm:cxn modelId="{B2C37D9A-18E0-474A-94E3-0ADB9406B151}" srcId="{A5AE7850-3988-40FC-9C33-35AC3F59401F}" destId="{9F08BFD9-CED9-46C7-9EB9-E5D997B9D695}" srcOrd="0" destOrd="0" parTransId="{A461205C-1E07-4618-8BB4-8D02FBE56488}" sibTransId="{735762EA-C4FF-4A13-A5C4-0E90F7349854}"/>
    <dgm:cxn modelId="{DFF5E3E7-3B48-4040-AF00-34420FA4246D}" srcId="{A5AE7850-3988-40FC-9C33-35AC3F59401F}" destId="{6E0A9E96-AFEE-4A0A-9473-682C66F53BEB}" srcOrd="2" destOrd="0" parTransId="{E6894945-6E9A-4502-8520-2B6193DBD605}" sibTransId="{3FFCCBDA-7233-4FB5-BECA-A5918BFC3756}"/>
    <dgm:cxn modelId="{CBBE8C7B-8302-4A05-B776-3109575C0980}" type="presOf" srcId="{A5AE7850-3988-40FC-9C33-35AC3F59401F}" destId="{4BBBE394-2B60-40C5-AE29-FD69D937DA9C}" srcOrd="0" destOrd="0" presId="urn:microsoft.com/office/officeart/2008/layout/PictureStrips"/>
    <dgm:cxn modelId="{1F0F8802-E820-4500-A58A-309256D1F16F}" type="presOf" srcId="{6E0A9E96-AFEE-4A0A-9473-682C66F53BEB}" destId="{2C699EE7-1FDA-463D-8416-D6E05032AA59}" srcOrd="0" destOrd="0" presId="urn:microsoft.com/office/officeart/2008/layout/PictureStrips"/>
    <dgm:cxn modelId="{B84E6215-FEFD-440E-BD1E-5E1C3BB9EB45}" srcId="{A5AE7850-3988-40FC-9C33-35AC3F59401F}" destId="{12DF5C30-B029-43B7-972F-2D6003D928BB}" srcOrd="1" destOrd="0" parTransId="{6411ADB0-C138-4930-BAC8-5BC2CA0B6D0A}" sibTransId="{06EC79B2-7ABD-4871-9FDA-97CBC328C3D4}"/>
    <dgm:cxn modelId="{4B41730A-2D50-41E6-9B7D-416B73AC08F5}" type="presParOf" srcId="{4BBBE394-2B60-40C5-AE29-FD69D937DA9C}" destId="{EEB5A333-33DD-4D08-9B4E-37EC0571AD1A}" srcOrd="0" destOrd="0" presId="urn:microsoft.com/office/officeart/2008/layout/PictureStrips"/>
    <dgm:cxn modelId="{0477DE17-C80C-4DB6-94E4-FF23C7DF008F}" type="presParOf" srcId="{EEB5A333-33DD-4D08-9B4E-37EC0571AD1A}" destId="{6613C32C-6C94-4D07-A280-B4440E07821A}" srcOrd="0" destOrd="0" presId="urn:microsoft.com/office/officeart/2008/layout/PictureStrips"/>
    <dgm:cxn modelId="{6C3DD603-F821-474D-9E6F-ABD13543D15F}" type="presParOf" srcId="{EEB5A333-33DD-4D08-9B4E-37EC0571AD1A}" destId="{E6D68792-50FD-47A4-8F00-F3BEF97A99B4}" srcOrd="1" destOrd="0" presId="urn:microsoft.com/office/officeart/2008/layout/PictureStrips"/>
    <dgm:cxn modelId="{06B79C4E-8E6B-4522-878A-357CB80F5572}" type="presParOf" srcId="{4BBBE394-2B60-40C5-AE29-FD69D937DA9C}" destId="{3CF33DC8-EA9B-4D76-A894-37DA02941773}" srcOrd="1" destOrd="0" presId="urn:microsoft.com/office/officeart/2008/layout/PictureStrips"/>
    <dgm:cxn modelId="{BBF0B09A-1B3A-4B20-9588-E33A29ACD156}" type="presParOf" srcId="{4BBBE394-2B60-40C5-AE29-FD69D937DA9C}" destId="{E0475305-F5CD-47DF-8D10-20A91866C9CA}" srcOrd="2" destOrd="0" presId="urn:microsoft.com/office/officeart/2008/layout/PictureStrips"/>
    <dgm:cxn modelId="{75F8AC6B-878B-4074-8476-6B578BA0B204}" type="presParOf" srcId="{E0475305-F5CD-47DF-8D10-20A91866C9CA}" destId="{E82BABB6-400E-4FCD-AC18-5AF59136E55E}" srcOrd="0" destOrd="0" presId="urn:microsoft.com/office/officeart/2008/layout/PictureStrips"/>
    <dgm:cxn modelId="{92270510-EE4C-48B1-8B88-940A1ECB7C40}" type="presParOf" srcId="{E0475305-F5CD-47DF-8D10-20A91866C9CA}" destId="{229C56DF-68E7-495A-B5BA-4545EC28E75F}" srcOrd="1" destOrd="0" presId="urn:microsoft.com/office/officeart/2008/layout/PictureStrips"/>
    <dgm:cxn modelId="{BD1914C4-1059-490D-A8E3-5E34C392EF07}" type="presParOf" srcId="{4BBBE394-2B60-40C5-AE29-FD69D937DA9C}" destId="{DF9E150E-F8FD-4E2A-8AFE-54B98B0BCD2E}" srcOrd="3" destOrd="0" presId="urn:microsoft.com/office/officeart/2008/layout/PictureStrips"/>
    <dgm:cxn modelId="{70B56B18-81C9-4C79-817F-AC5121F53B2B}" type="presParOf" srcId="{4BBBE394-2B60-40C5-AE29-FD69D937DA9C}" destId="{9D575E01-AC10-47DD-926A-BEE0F46548C3}" srcOrd="4" destOrd="0" presId="urn:microsoft.com/office/officeart/2008/layout/PictureStrips"/>
    <dgm:cxn modelId="{714BD052-32F3-499B-96A4-DC5A599861FC}" type="presParOf" srcId="{9D575E01-AC10-47DD-926A-BEE0F46548C3}" destId="{2C699EE7-1FDA-463D-8416-D6E05032AA59}" srcOrd="0" destOrd="0" presId="urn:microsoft.com/office/officeart/2008/layout/PictureStrips"/>
    <dgm:cxn modelId="{070E6129-2D87-4184-8770-07AE48D4D714}" type="presParOf" srcId="{9D575E01-AC10-47DD-926A-BEE0F46548C3}" destId="{22BF601D-4AC3-47B2-87CE-E68681B581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6C1E-B022-4316-8D8C-D7DA4A1B4038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4164B-3C53-45A1-9085-E2D46BF8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5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5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0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8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7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002060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B405-A08B-4F2F-B2EF-984D7A5DB7C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E5B7-0386-4B35-A3FB-BD319C40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27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18810"/>
            <a:ext cx="11720945" cy="62354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5916" y="983324"/>
            <a:ext cx="11482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8085416"/>
              </p:ext>
            </p:extLst>
          </p:nvPr>
        </p:nvGraphicFramePr>
        <p:xfrm>
          <a:off x="1241946" y="709684"/>
          <a:ext cx="9580729" cy="542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6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68792-50FD-47A4-8F00-F3BEF97A9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6D68792-50FD-47A4-8F00-F3BEF97A9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6D68792-50FD-47A4-8F00-F3BEF97A9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3C32C-6C94-4D07-A280-B4440E07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6613C32C-6C94-4D07-A280-B4440E07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6613C32C-6C94-4D07-A280-B4440E07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C56DF-68E7-495A-B5BA-4545EC28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29C56DF-68E7-495A-B5BA-4545EC28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29C56DF-68E7-495A-B5BA-4545EC28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BABB6-400E-4FCD-AC18-5AF59136E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E82BABB6-400E-4FCD-AC18-5AF59136E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82BABB6-400E-4FCD-AC18-5AF59136E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F601D-4AC3-47B2-87CE-E68681B58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2BF601D-4AC3-47B2-87CE-E68681B58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2BF601D-4AC3-47B2-87CE-E68681B58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699EE7-1FDA-463D-8416-D6E05032A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C699EE7-1FDA-463D-8416-D6E05032A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C699EE7-1FDA-463D-8416-D6E05032A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64" y="1120666"/>
            <a:ext cx="4263586" cy="47559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188284" y="3498650"/>
            <a:ext cx="442685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৪৮ নং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068793" y="1647934"/>
            <a:ext cx="4376511" cy="76944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4345023" y="141571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7106433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বলতে কী বুঝ?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প্রতিকারের ২ টি উপায় লেখ।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829570" y="717195"/>
            <a:ext cx="2944092" cy="63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3726386" y="2715284"/>
            <a:ext cx="7511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প্রতিরোধের ৫ টি উপায় লেখ।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380" y="1742255"/>
            <a:ext cx="3251554" cy="250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02535" y="3277761"/>
            <a:ext cx="59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0321" y="816548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" y="662152"/>
            <a:ext cx="4446463" cy="4004689"/>
          </a:xfrm>
          <a:prstGeom prst="rect">
            <a:avLst/>
          </a:prstGeom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91" y="4364801"/>
            <a:ext cx="1072542" cy="151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1" y="4364801"/>
            <a:ext cx="1072542" cy="151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28" y="4364801"/>
            <a:ext cx="1072542" cy="15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97" y="2257990"/>
            <a:ext cx="1386507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929" y="2987447"/>
            <a:ext cx="50767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আকলিমা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মুন্নি</a:t>
            </a:r>
            <a:endParaRPr lang="bn-IN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বিদ্যালয়,</a:t>
            </a:r>
            <a:endParaRPr lang="bn-IN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কালীগ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ঞ্জ, গাজীপুর</a:t>
            </a:r>
            <a:endParaRPr lang="bn-IN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7730" y="2890467"/>
            <a:ext cx="412865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(স্বাস্থ্যবিধি),</a:t>
            </a:r>
            <a:endParaRPr lang="bn-IN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সংক্রামক রোগ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0" y="537939"/>
            <a:ext cx="1657607" cy="17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1" b="93237" l="9931" r="100000">
                        <a14:backgroundMark x1="54965" y1="55683" x2="54965" y2="55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0" b="10462"/>
          <a:stretch/>
        </p:blipFill>
        <p:spPr>
          <a:xfrm>
            <a:off x="740852" y="1491156"/>
            <a:ext cx="4537730" cy="4845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9324"/>
            <a:ext cx="5708080" cy="4573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07749" y="505813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7149" y="520895"/>
            <a:ext cx="1099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ছত্রাক, ব্যাকটেরিয়া, ভাইরাস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ইত্যাদির দ্বারা সৃষ্ট বিভিন্ন প্রকার সংক্রামক রোগ।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2" y="2624701"/>
            <a:ext cx="8977627" cy="2017485"/>
          </a:xfrm>
          <a:prstGeom prst="horizontalScroll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সংক্রামক রোগের প্র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তিরোধ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483892" y="723331"/>
            <a:ext cx="6237027" cy="110546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106" y="2688609"/>
            <a:ext cx="7738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৯.২.৩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কিভাবে ছড়ায় তা বণর্না করতে পারবে সংক্রামক রোগের প্রতিরোধ ও প্রতিকারের উপায় সম্পর্কে বলতে পারবে।  .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97" y="1816040"/>
            <a:ext cx="4377241" cy="41889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1" y="1769509"/>
            <a:ext cx="4109021" cy="4282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0370" y="800377"/>
            <a:ext cx="634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প্রতিরোধ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14" y="2268568"/>
            <a:ext cx="3258385" cy="1959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146" y="682387"/>
            <a:ext cx="252483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41" y="2251881"/>
            <a:ext cx="6419989" cy="39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9255265"/>
              </p:ext>
            </p:extLst>
          </p:nvPr>
        </p:nvGraphicFramePr>
        <p:xfrm>
          <a:off x="1119116" y="0"/>
          <a:ext cx="98536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7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52FB3-6DB8-4892-84A8-5517EF775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B652FB3-6DB8-4892-84A8-5517EF775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B652FB3-6DB8-4892-84A8-5517EF775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C23C2-4360-482C-9202-8AF5A97F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25C23C2-4360-482C-9202-8AF5A97F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25C23C2-4360-482C-9202-8AF5A97F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CCFFF-A664-41C7-8E97-D1AD0601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E1CCFFF-A664-41C7-8E97-D1AD0601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E1CCFFF-A664-41C7-8E97-D1AD0601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32F204-D67B-48D9-8EE9-420B0B1A2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732F204-D67B-48D9-8EE9-420B0B1A2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732F204-D67B-48D9-8EE9-420B0B1A2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808EA-7206-40DD-B387-D0782A025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29808EA-7206-40DD-B387-D0782A025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29808EA-7206-40DD-B387-D0782A025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822878-A679-4AF0-AC41-CBF63F964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5822878-A679-4AF0-AC41-CBF63F964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5822878-A679-4AF0-AC41-CBF63F964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0B45E-5244-4F47-9EA9-FD2E63703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060B45E-5244-4F47-9EA9-FD2E63703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060B45E-5244-4F47-9EA9-FD2E63703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7CA45E-FC11-44BD-A65E-D90260A7C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77CA45E-FC11-44BD-A65E-D90260A7C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77CA45E-FC11-44BD-A65E-D90260A7C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EBD81-6B87-4748-8416-251A817B5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55CEBD81-6B87-4748-8416-251A817B5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55CEBD81-6B87-4748-8416-251A817B5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AC8064-836D-4B8C-A02A-4E4509E67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AC8064-836D-4B8C-A02A-4E4509E67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AC8064-836D-4B8C-A02A-4E4509E67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5F41B-109B-47FC-899D-2EB4B22D8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6A15F41B-109B-47FC-899D-2EB4B22D8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6A15F41B-109B-47FC-899D-2EB4B22D8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572" y="1973048"/>
            <a:ext cx="12342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প্রতিকার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2523" y="4178105"/>
            <a:ext cx="714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মনোযোগ দিয়ে দেখ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48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224</Words>
  <Application>Microsoft Office PowerPoint</Application>
  <PresentationFormat>Widescreen</PresentationFormat>
  <Paragraphs>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ORBIT</dc:creator>
  <cp:lastModifiedBy>ORBIT</cp:lastModifiedBy>
  <cp:revision>22</cp:revision>
  <dcterms:created xsi:type="dcterms:W3CDTF">2020-11-24T12:36:31Z</dcterms:created>
  <dcterms:modified xsi:type="dcterms:W3CDTF">2020-11-25T11:11:22Z</dcterms:modified>
</cp:coreProperties>
</file>