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65" r:id="rId2"/>
    <p:sldId id="256" r:id="rId3"/>
    <p:sldId id="266" r:id="rId4"/>
    <p:sldId id="267" r:id="rId5"/>
    <p:sldId id="258" r:id="rId6"/>
    <p:sldId id="259" r:id="rId7"/>
    <p:sldId id="260" r:id="rId8"/>
    <p:sldId id="268" r:id="rId9"/>
    <p:sldId id="269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4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7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621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4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70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6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5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9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3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3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9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2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DE59-039E-4D5D-8B98-8583E798D53F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B940EA9-21DE-429A-82FA-6DCE9BE4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7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5742" y="486698"/>
            <a:ext cx="3790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492477" y="5456903"/>
            <a:ext cx="715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48" y="1177447"/>
            <a:ext cx="5574082" cy="38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621" y="491375"/>
            <a:ext cx="1979075" cy="63422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90296" y="1914832"/>
            <a:ext cx="470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a+b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ab=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a-b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2138" y="2704067"/>
            <a:ext cx="450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a-b=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এবং ab=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a+b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0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364" y="759523"/>
            <a:ext cx="2052817" cy="68849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>
                <a:solidFill>
                  <a:schemeClr val="lt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chemeClr val="lt1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41838" y="2384336"/>
            <a:ext cx="473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ক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খ)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চলক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ধ্রুবকের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0430" y="3166501"/>
            <a:ext cx="289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1. (</a:t>
            </a:r>
            <a:r>
              <a:rPr lang="en-US" dirty="0" err="1"/>
              <a:t>a+b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=a</a:t>
            </a:r>
            <a:r>
              <a:rPr lang="en-US" baseline="30000" dirty="0"/>
              <a:t>2</a:t>
            </a:r>
            <a:r>
              <a:rPr lang="en-US" dirty="0"/>
              <a:t>+2ab+b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9310" y="3920817"/>
            <a:ext cx="261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(a-b)</a:t>
            </a:r>
            <a:r>
              <a:rPr lang="en-US" baseline="30000" dirty="0"/>
              <a:t>2</a:t>
            </a:r>
            <a:r>
              <a:rPr lang="en-US" dirty="0"/>
              <a:t>=a</a:t>
            </a:r>
            <a:r>
              <a:rPr lang="en-US" baseline="30000" dirty="0"/>
              <a:t>2</a:t>
            </a:r>
            <a:r>
              <a:rPr lang="en-US" dirty="0"/>
              <a:t>-2ab+b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3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5000" y="2959861"/>
                <a:ext cx="9660228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2700" dirty="0" smtClean="0">
                    <a:solidFill>
                      <a:schemeClr val="tx1"/>
                    </a:solidFill>
                    <a:cs typeface="NikoshBAN" pitchFamily="2" charset="0"/>
                  </a:rPr>
                  <a:t>যদি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𝑎</m:t>
                    </m:r>
                    <m:r>
                      <a:rPr lang="en-US" sz="2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>
                      <a:rPr lang="en-US" sz="2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𝑏</m:t>
                    </m:r>
                    <m:r>
                      <a:rPr lang="en-US" sz="2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7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𝑎</m:t>
                    </m:r>
                    <m:r>
                      <a:rPr lang="en-US" sz="2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𝑏</m:t>
                    </m:r>
                    <m:r>
                      <a:rPr lang="en-US" sz="2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5</m:t>
                        </m:r>
                      </m:e>
                    </m:rad>
                    <m:r>
                      <a:rPr lang="en-US" sz="2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হয়,তবে</a:t>
                </a:r>
                <a:r>
                  <a:rPr lang="en-US" sz="2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en-US" sz="2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7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27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ab</m:t>
                    </m:r>
                    <m:d>
                      <m:dPr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24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b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0" y="2959861"/>
                <a:ext cx="9660228" cy="1325563"/>
              </a:xfrm>
              <a:blipFill>
                <a:blip r:embed="rId2"/>
                <a:stretch>
                  <a:fillRect l="-1199" t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33590" y="515155"/>
            <a:ext cx="31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বাড়ীর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92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42" y="478811"/>
            <a:ext cx="8592853" cy="4980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368" y="1353377"/>
            <a:ext cx="3962400" cy="2359641"/>
          </a:xfrm>
        </p:spPr>
        <p:txBody>
          <a:bodyPr>
            <a:noAutofit/>
          </a:bodyPr>
          <a:lstStyle/>
          <a:p>
            <a:r>
              <a:rPr lang="bn-BD" sz="1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84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8862" y="797233"/>
            <a:ext cx="2543277" cy="766763"/>
          </a:xfrm>
        </p:spPr>
        <p:txBody>
          <a:bodyPr>
            <a:normAutofit/>
          </a:bodyPr>
          <a:lstStyle/>
          <a:p>
            <a:r>
              <a:rPr lang="as-I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76438"/>
            <a:ext cx="3473003" cy="1655762"/>
          </a:xfrm>
          <a:ln>
            <a:gradFill flip="none" rotWithShape="1">
              <a:gsLst>
                <a:gs pos="30000">
                  <a:schemeClr val="accent1">
                    <a:lumMod val="3000"/>
                    <a:lumOff val="9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>
            <a:normAutofit lnSpcReduction="10000"/>
          </a:bodyPr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মোঃ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আব্দুল খালেক মিয়া</a:t>
            </a:r>
            <a:b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কোনাপাড়া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দারুল উলুম আলিম 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টেংগুরী </a:t>
            </a:r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সাভার</a:t>
            </a:r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, ঢাকা।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5855" y="906209"/>
            <a:ext cx="21680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70954" y="1767983"/>
            <a:ext cx="36428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৩য়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বীজগাণিতিক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২৩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/1১/২০২০</a:t>
            </a:r>
          </a:p>
          <a:p>
            <a:endParaRPr lang="en-US" dirty="0"/>
          </a:p>
        </p:txBody>
      </p:sp>
      <p:cxnSp>
        <p:nvCxnSpPr>
          <p:cNvPr id="7" name="Curved Connector 6"/>
          <p:cNvCxnSpPr/>
          <p:nvPr/>
        </p:nvCxnSpPr>
        <p:spPr>
          <a:xfrm rot="5400000" flipH="1" flipV="1">
            <a:off x="2765322" y="1600201"/>
            <a:ext cx="5751871" cy="3259393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5400000" flipH="1" flipV="1">
            <a:off x="2917722" y="1752601"/>
            <a:ext cx="5751871" cy="3259393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5400000" flipH="1" flipV="1">
            <a:off x="3070122" y="1905001"/>
            <a:ext cx="5751871" cy="3259393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2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1150" y="575183"/>
            <a:ext cx="131260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318387" y="1784556"/>
            <a:ext cx="6902245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 a     b     3     c      4     +     -     8      =    </a:t>
            </a:r>
          </a:p>
          <a:p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     3b           4c        -    +  8      =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 +3b-4c   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 + 3.2 - 4.1             [ a=3,  b=2,  c=1 ]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 +  6   -  4     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  4               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                            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 +3b-4c  =  8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46092" y="2507226"/>
            <a:ext cx="206476" cy="294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43752" y="2507226"/>
            <a:ext cx="66366" cy="294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85188" y="2462981"/>
            <a:ext cx="206476" cy="294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37588" y="2462981"/>
            <a:ext cx="609599" cy="447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58465" y="2431026"/>
            <a:ext cx="830826" cy="37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10865" y="2433485"/>
            <a:ext cx="0" cy="447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10118" y="3111910"/>
            <a:ext cx="73747" cy="344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881720" y="3082414"/>
            <a:ext cx="609599" cy="447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267200" y="3077497"/>
            <a:ext cx="83572" cy="260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4300569" y="2964426"/>
            <a:ext cx="2321457" cy="952513"/>
          </a:xfrm>
          <a:custGeom>
            <a:avLst/>
            <a:gdLst>
              <a:gd name="connsiteX0" fmla="*/ 2321457 w 2321457"/>
              <a:gd name="connsiteY0" fmla="*/ 0 h 952513"/>
              <a:gd name="connsiteX1" fmla="*/ 227186 w 2321457"/>
              <a:gd name="connsiteY1" fmla="*/ 914400 h 952513"/>
              <a:gd name="connsiteX2" fmla="*/ 153444 w 2321457"/>
              <a:gd name="connsiteY2" fmla="*/ 693174 h 9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1457" h="952513">
                <a:moveTo>
                  <a:pt x="2321457" y="0"/>
                </a:moveTo>
                <a:cubicBezTo>
                  <a:pt x="1454989" y="399435"/>
                  <a:pt x="588521" y="798871"/>
                  <a:pt x="227186" y="914400"/>
                </a:cubicBezTo>
                <a:cubicBezTo>
                  <a:pt x="-134149" y="1029929"/>
                  <a:pt x="9647" y="861551"/>
                  <a:pt x="153444" y="6931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598860" y="2934929"/>
            <a:ext cx="3524611" cy="1297665"/>
          </a:xfrm>
          <a:custGeom>
            <a:avLst/>
            <a:gdLst>
              <a:gd name="connsiteX0" fmla="*/ 3524611 w 3524611"/>
              <a:gd name="connsiteY0" fmla="*/ 0 h 1297665"/>
              <a:gd name="connsiteX1" fmla="*/ 220972 w 3524611"/>
              <a:gd name="connsiteY1" fmla="*/ 1283110 h 1297665"/>
              <a:gd name="connsiteX2" fmla="*/ 309463 w 3524611"/>
              <a:gd name="connsiteY2" fmla="*/ 693174 h 1297665"/>
              <a:gd name="connsiteX3" fmla="*/ 338959 w 3524611"/>
              <a:gd name="connsiteY3" fmla="*/ 693174 h 129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611" h="1297665">
                <a:moveTo>
                  <a:pt x="3524611" y="0"/>
                </a:moveTo>
                <a:cubicBezTo>
                  <a:pt x="2140720" y="583790"/>
                  <a:pt x="756830" y="1167581"/>
                  <a:pt x="220972" y="1283110"/>
                </a:cubicBezTo>
                <a:cubicBezTo>
                  <a:pt x="-314886" y="1398639"/>
                  <a:pt x="289799" y="791497"/>
                  <a:pt x="309463" y="693174"/>
                </a:cubicBezTo>
                <a:cubicBezTo>
                  <a:pt x="329127" y="594851"/>
                  <a:pt x="334043" y="644012"/>
                  <a:pt x="338959" y="6931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9" y="108722"/>
            <a:ext cx="2622753" cy="322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50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239" y="2774334"/>
            <a:ext cx="342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বীজগাণিতিক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1149" y="575183"/>
            <a:ext cx="188779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2630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72247" y="2243138"/>
            <a:ext cx="8001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bn-IN" sz="1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#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বীজগাণিতিক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ধারনা ব্যাখ্যা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বীজগাণিতিক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রবে;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#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সমীকরনের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সত্যতা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90924" y="1827639"/>
            <a:ext cx="5562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9833" y="2225113"/>
            <a:ext cx="342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বীজগাণিতিক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762" y="3447591"/>
            <a:ext cx="8745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অর্থবোধক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বিন্যাসকে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বীজগাণিতিক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2a+3b-4c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23768" y="4745447"/>
            <a:ext cx="886378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ধ্রুবক,এদের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2a+3b-4c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93207" y="407285"/>
            <a:ext cx="5293217" cy="545750"/>
          </a:xfrm>
        </p:spPr>
        <p:txBody>
          <a:bodyPr>
            <a:noAutofit/>
          </a:bodyPr>
          <a:lstStyle/>
          <a:p>
            <a:r>
              <a:rPr lang="en-US" sz="5400" dirty="0" err="1" smtClean="0"/>
              <a:t>শিখন</a:t>
            </a:r>
            <a:r>
              <a:rPr lang="en-US" sz="5400" dirty="0" smtClean="0"/>
              <a:t> </a:t>
            </a:r>
            <a:r>
              <a:rPr lang="en-US" sz="5400" dirty="0" err="1" smtClean="0"/>
              <a:t>শেখানো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কার্যক্রম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00011" y="1197735"/>
            <a:ext cx="10200068" cy="3863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79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78531" y="393420"/>
            <a:ext cx="2384153" cy="861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07672" y="3011957"/>
            <a:ext cx="4442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বর্গের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সূত্রঃ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    1. (</a:t>
            </a:r>
            <a:r>
              <a:rPr lang="en-US" sz="2400" dirty="0" err="1" smtClean="0"/>
              <a:t>a+b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=a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+2ab+b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9845" y="3906806"/>
            <a:ext cx="342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(a-b)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=a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-2ab+b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74490" y="4321277"/>
            <a:ext cx="52732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aseline="30000" dirty="0" smtClean="0"/>
          </a:p>
          <a:p>
            <a:r>
              <a:rPr lang="en-US" sz="3600" baseline="30000" dirty="0" err="1" smtClean="0"/>
              <a:t>অনুসিদ্ধান্তঃ</a:t>
            </a:r>
            <a:r>
              <a:rPr lang="en-US" sz="3600" baseline="30000" dirty="0" smtClean="0"/>
              <a:t/>
            </a:r>
            <a:br>
              <a:rPr lang="en-US" sz="3600" baseline="30000" dirty="0" smtClean="0"/>
            </a:br>
            <a:r>
              <a:rPr lang="en-US" dirty="0" smtClean="0"/>
              <a:t>	</a:t>
            </a:r>
            <a:r>
              <a:rPr lang="en-US" sz="2400" dirty="0" smtClean="0"/>
              <a:t>1. a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+b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=(a-b)</a:t>
            </a:r>
            <a:r>
              <a:rPr lang="en-US" sz="2400" baseline="30000" dirty="0"/>
              <a:t>2</a:t>
            </a:r>
            <a:r>
              <a:rPr lang="en-US" sz="2400" dirty="0"/>
              <a:t>+2ab</a:t>
            </a:r>
            <a:r>
              <a:rPr lang="en-US" sz="2400" baseline="30000" dirty="0" smtClean="0"/>
              <a:t/>
            </a:r>
            <a:br>
              <a:rPr lang="en-US" sz="2400" baseline="30000" dirty="0" smtClean="0"/>
            </a:br>
            <a:r>
              <a:rPr lang="en-US" sz="2400" dirty="0" smtClean="0"/>
              <a:t>	2. (</a:t>
            </a:r>
            <a:r>
              <a:rPr lang="en-US" sz="2400" dirty="0" err="1" smtClean="0"/>
              <a:t>a+b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2=</a:t>
            </a:r>
            <a:r>
              <a:rPr lang="en-US" sz="2400" dirty="0" smtClean="0"/>
              <a:t> (a-b)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+4ab</a:t>
            </a:r>
            <a:br>
              <a:rPr lang="en-US" sz="2400" dirty="0" smtClean="0"/>
            </a:br>
            <a:r>
              <a:rPr lang="en-US" sz="2400" dirty="0" smtClean="0"/>
              <a:t>	3. </a:t>
            </a:r>
            <a:r>
              <a:rPr lang="en-US" sz="2400" dirty="0"/>
              <a:t>(a-b)</a:t>
            </a:r>
            <a:r>
              <a:rPr lang="en-US" sz="2400" baseline="30000" dirty="0"/>
              <a:t>2</a:t>
            </a:r>
            <a:r>
              <a:rPr lang="en-US" sz="2400" dirty="0"/>
              <a:t>=(</a:t>
            </a:r>
            <a:r>
              <a:rPr lang="en-US" sz="2400" dirty="0" err="1" smtClean="0"/>
              <a:t>a+b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- 4ab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74490" y="1648591"/>
            <a:ext cx="88637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বীজগাণিতিক</a:t>
            </a:r>
            <a:r>
              <a:rPr lang="en-US" sz="2800" b="1" dirty="0"/>
              <a:t> </a:t>
            </a:r>
            <a:r>
              <a:rPr lang="en-US" sz="2800" b="1" dirty="0" err="1" smtClean="0"/>
              <a:t>সূত্রঃ</a:t>
            </a:r>
            <a:r>
              <a:rPr lang="en-US" sz="2800" b="1" dirty="0" smtClean="0"/>
              <a:t> </a:t>
            </a:r>
          </a:p>
          <a:p>
            <a:r>
              <a:rPr lang="en-US" sz="2400" dirty="0" err="1" smtClean="0"/>
              <a:t>বীজগাণিতিক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প্রতীক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প্রকাশিত</a:t>
            </a:r>
            <a:r>
              <a:rPr lang="en-US" sz="2400" dirty="0" smtClean="0"/>
              <a:t>  </a:t>
            </a:r>
            <a:r>
              <a:rPr lang="en-US" sz="2400" dirty="0" err="1" smtClean="0"/>
              <a:t>যেকোনো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সাধারণ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সিদ্ধান্তকে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বীজগাণিতিক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86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071" y="1704109"/>
            <a:ext cx="5576522" cy="424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8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144" y="427172"/>
            <a:ext cx="5525711" cy="63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</TotalTime>
  <Words>246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Cambria Math</vt:lpstr>
      <vt:lpstr>Century Gothic</vt:lpstr>
      <vt:lpstr>NikoshBAN</vt:lpstr>
      <vt:lpstr>Times New Roman</vt:lpstr>
      <vt:lpstr>Wingdings 3</vt:lpstr>
      <vt:lpstr>Wisp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শিখন শেখানো কার্যক্রম </vt:lpstr>
      <vt:lpstr>PowerPoint Presentation</vt:lpstr>
      <vt:lpstr>PowerPoint Presentation</vt:lpstr>
      <vt:lpstr>PowerPoint Presentation</vt:lpstr>
      <vt:lpstr>দলীয় কাজ </vt:lpstr>
      <vt:lpstr>   মূল্যায়ন </vt:lpstr>
      <vt:lpstr>যদি a+b=√7, a-b=√5  হয়,তবে প্রমাণ কর যে,8ab(a^2+b^2 )=24 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</dc:title>
  <dc:creator>Khaleak</dc:creator>
  <cp:lastModifiedBy>Windows User</cp:lastModifiedBy>
  <cp:revision>51</cp:revision>
  <dcterms:created xsi:type="dcterms:W3CDTF">2020-11-23T12:33:29Z</dcterms:created>
  <dcterms:modified xsi:type="dcterms:W3CDTF">2020-11-25T06:01:22Z</dcterms:modified>
</cp:coreProperties>
</file>