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70" r:id="rId10"/>
    <p:sldId id="269" r:id="rId11"/>
    <p:sldId id="273" r:id="rId12"/>
    <p:sldId id="271" r:id="rId13"/>
    <p:sldId id="274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37839-9F8C-41B8-9D41-B63B095B03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EC2DA3-3688-4956-96BF-E0E1AF712C65}">
      <dgm:prSet phldrT="[Text]"/>
      <dgm:spPr/>
      <dgm:t>
        <a:bodyPr/>
        <a:lstStyle/>
        <a:p>
          <a:r>
            <a:rPr lang="en-US" b="1" dirty="0" err="1" smtClean="0"/>
            <a:t>অর্থায়নের</a:t>
          </a:r>
          <a:r>
            <a:rPr lang="en-US" b="1" dirty="0" smtClean="0"/>
            <a:t> </a:t>
          </a:r>
          <a:r>
            <a:rPr lang="en-US" b="1" dirty="0" err="1" smtClean="0"/>
            <a:t>শ্রেণি</a:t>
          </a:r>
          <a:r>
            <a:rPr lang="en-US" b="1" dirty="0" smtClean="0"/>
            <a:t> </a:t>
          </a:r>
          <a:r>
            <a:rPr lang="en-US" b="1" dirty="0" err="1" smtClean="0"/>
            <a:t>বিভাগ</a:t>
          </a:r>
          <a:endParaRPr lang="en-US" b="1" dirty="0"/>
        </a:p>
      </dgm:t>
    </dgm:pt>
    <dgm:pt modelId="{3698A262-C031-4D95-AF56-83C607CDE9CB}" type="parTrans" cxnId="{98A58043-C5F4-4ED4-9115-825C5AB2BBBE}">
      <dgm:prSet/>
      <dgm:spPr/>
      <dgm:t>
        <a:bodyPr/>
        <a:lstStyle/>
        <a:p>
          <a:endParaRPr lang="en-US"/>
        </a:p>
      </dgm:t>
    </dgm:pt>
    <dgm:pt modelId="{B5FB110E-B693-44E8-AF93-23380042014F}" type="sibTrans" cxnId="{98A58043-C5F4-4ED4-9115-825C5AB2BBBE}">
      <dgm:prSet/>
      <dgm:spPr/>
      <dgm:t>
        <a:bodyPr/>
        <a:lstStyle/>
        <a:p>
          <a:endParaRPr lang="en-US"/>
        </a:p>
      </dgm:t>
    </dgm:pt>
    <dgm:pt modelId="{1C21EF42-88DA-4F1F-987A-470030D078CE}">
      <dgm:prSet phldrT="[Text]"/>
      <dgm:spPr/>
      <dgm:t>
        <a:bodyPr/>
        <a:lstStyle/>
        <a:p>
          <a:r>
            <a:rPr lang="en-US" b="1" smtClean="0"/>
            <a:t>বেসরকারি অর্থায়ন</a:t>
          </a:r>
          <a:endParaRPr lang="en-US" b="1" dirty="0"/>
        </a:p>
      </dgm:t>
    </dgm:pt>
    <dgm:pt modelId="{9C2D0DB6-D56A-467A-ABBA-B6D24CAC573E}" type="parTrans" cxnId="{5808113C-EFE5-4756-B145-C551AAB42F71}">
      <dgm:prSet/>
      <dgm:spPr/>
      <dgm:t>
        <a:bodyPr/>
        <a:lstStyle/>
        <a:p>
          <a:endParaRPr lang="en-US"/>
        </a:p>
      </dgm:t>
    </dgm:pt>
    <dgm:pt modelId="{11FC605B-A5A5-46A8-BFC4-1822F2FD99DE}" type="sibTrans" cxnId="{5808113C-EFE5-4756-B145-C551AAB42F71}">
      <dgm:prSet/>
      <dgm:spPr/>
      <dgm:t>
        <a:bodyPr/>
        <a:lstStyle/>
        <a:p>
          <a:endParaRPr lang="en-US"/>
        </a:p>
      </dgm:t>
    </dgm:pt>
    <dgm:pt modelId="{8971E58A-6147-4710-9947-303688B4CC22}">
      <dgm:prSet phldrT="[Text]"/>
      <dgm:spPr/>
      <dgm:t>
        <a:bodyPr/>
        <a:lstStyle/>
        <a:p>
          <a:r>
            <a:rPr lang="en-US" b="1" dirty="0" err="1" smtClean="0"/>
            <a:t>ব্যক্তিগত</a:t>
          </a:r>
          <a:r>
            <a:rPr lang="en-US" b="1" dirty="0" smtClean="0"/>
            <a:t> </a:t>
          </a:r>
          <a:r>
            <a:rPr lang="en-US" b="1" dirty="0" err="1" smtClean="0"/>
            <a:t>অর্থায়ন</a:t>
          </a:r>
          <a:endParaRPr lang="en-US" b="1" dirty="0"/>
        </a:p>
      </dgm:t>
    </dgm:pt>
    <dgm:pt modelId="{6081DE43-BA3D-421F-A6BB-653E5A647688}" type="parTrans" cxnId="{56CBCD83-FD15-4045-814D-477B259CB0FC}">
      <dgm:prSet/>
      <dgm:spPr/>
      <dgm:t>
        <a:bodyPr/>
        <a:lstStyle/>
        <a:p>
          <a:endParaRPr lang="en-US"/>
        </a:p>
      </dgm:t>
    </dgm:pt>
    <dgm:pt modelId="{9F80DDE9-6B37-4126-982E-DC2DEF7032A4}" type="sibTrans" cxnId="{56CBCD83-FD15-4045-814D-477B259CB0FC}">
      <dgm:prSet/>
      <dgm:spPr/>
      <dgm:t>
        <a:bodyPr/>
        <a:lstStyle/>
        <a:p>
          <a:endParaRPr lang="en-US"/>
        </a:p>
      </dgm:t>
    </dgm:pt>
    <dgm:pt modelId="{90BF48E7-EC9C-4F89-88DD-0C2CF23E6E4C}">
      <dgm:prSet phldrT="[Text]"/>
      <dgm:spPr/>
      <dgm:t>
        <a:bodyPr/>
        <a:lstStyle/>
        <a:p>
          <a:r>
            <a:rPr lang="en-US" b="1" dirty="0" err="1" smtClean="0"/>
            <a:t>ব্যবসায়</a:t>
          </a:r>
          <a:r>
            <a:rPr lang="en-US" b="1" dirty="0" smtClean="0"/>
            <a:t> </a:t>
          </a:r>
          <a:r>
            <a:rPr lang="en-US" b="1" dirty="0" err="1" smtClean="0"/>
            <a:t>অর্থায়ন</a:t>
          </a:r>
          <a:endParaRPr lang="en-US" b="1" dirty="0"/>
        </a:p>
      </dgm:t>
    </dgm:pt>
    <dgm:pt modelId="{32680606-D367-4E18-956F-CB4A73912691}" type="parTrans" cxnId="{3F1B5045-787A-4990-8D1F-9EB3303B93E7}">
      <dgm:prSet/>
      <dgm:spPr/>
      <dgm:t>
        <a:bodyPr/>
        <a:lstStyle/>
        <a:p>
          <a:endParaRPr lang="en-US"/>
        </a:p>
      </dgm:t>
    </dgm:pt>
    <dgm:pt modelId="{12A89183-710E-45A7-965A-B6E27AEC2EA9}" type="sibTrans" cxnId="{3F1B5045-787A-4990-8D1F-9EB3303B93E7}">
      <dgm:prSet/>
      <dgm:spPr/>
      <dgm:t>
        <a:bodyPr/>
        <a:lstStyle/>
        <a:p>
          <a:endParaRPr lang="en-US"/>
        </a:p>
      </dgm:t>
    </dgm:pt>
    <dgm:pt modelId="{545F81C3-5DE2-417C-9E9C-2F2241192BFE}">
      <dgm:prSet phldrT="[Text]"/>
      <dgm:spPr/>
      <dgm:t>
        <a:bodyPr/>
        <a:lstStyle/>
        <a:p>
          <a:r>
            <a:rPr lang="en-US" b="1" smtClean="0"/>
            <a:t>সরকারি অর্থায়ন</a:t>
          </a:r>
          <a:endParaRPr lang="en-US" b="1" dirty="0"/>
        </a:p>
      </dgm:t>
    </dgm:pt>
    <dgm:pt modelId="{DDB35974-09BE-4C5E-A2AC-7B4E0FA0DF9B}" type="parTrans" cxnId="{6D40DA24-BE76-4AC9-818D-FED8F855B0B5}">
      <dgm:prSet/>
      <dgm:spPr/>
      <dgm:t>
        <a:bodyPr/>
        <a:lstStyle/>
        <a:p>
          <a:endParaRPr lang="en-US"/>
        </a:p>
      </dgm:t>
    </dgm:pt>
    <dgm:pt modelId="{651255E9-F6F0-426A-8C89-018081A28B45}" type="sibTrans" cxnId="{6D40DA24-BE76-4AC9-818D-FED8F855B0B5}">
      <dgm:prSet/>
      <dgm:spPr/>
      <dgm:t>
        <a:bodyPr/>
        <a:lstStyle/>
        <a:p>
          <a:endParaRPr lang="en-US"/>
        </a:p>
      </dgm:t>
    </dgm:pt>
    <dgm:pt modelId="{8F5F14DB-A0B2-4E6C-885A-56601AAEC4BF}">
      <dgm:prSet phldrT="[Text]"/>
      <dgm:spPr/>
      <dgm:t>
        <a:bodyPr/>
        <a:lstStyle/>
        <a:p>
          <a:r>
            <a:rPr lang="en-US" b="1" dirty="0" err="1" smtClean="0"/>
            <a:t>অভ্যন্তরীণ</a:t>
          </a:r>
          <a:r>
            <a:rPr lang="en-US" b="1" dirty="0" smtClean="0"/>
            <a:t> </a:t>
          </a:r>
          <a:r>
            <a:rPr lang="en-US" b="1" dirty="0" err="1" smtClean="0"/>
            <a:t>অর্থায়ন</a:t>
          </a:r>
          <a:endParaRPr lang="en-US" b="1" dirty="0"/>
        </a:p>
      </dgm:t>
    </dgm:pt>
    <dgm:pt modelId="{3DE3DFE0-EE79-451A-8C9E-533A0DF034E7}" type="parTrans" cxnId="{7E2C798D-1A1A-4680-8C81-C842D1E987C5}">
      <dgm:prSet/>
      <dgm:spPr/>
      <dgm:t>
        <a:bodyPr/>
        <a:lstStyle/>
        <a:p>
          <a:endParaRPr lang="en-US"/>
        </a:p>
      </dgm:t>
    </dgm:pt>
    <dgm:pt modelId="{7FD6671D-1A49-4D24-8E8B-D4F6F8B1E1AA}" type="sibTrans" cxnId="{7E2C798D-1A1A-4680-8C81-C842D1E987C5}">
      <dgm:prSet/>
      <dgm:spPr/>
      <dgm:t>
        <a:bodyPr/>
        <a:lstStyle/>
        <a:p>
          <a:endParaRPr lang="en-US"/>
        </a:p>
      </dgm:t>
    </dgm:pt>
    <dgm:pt modelId="{6B25D525-CB7C-4C60-9C11-803AB890C8B1}">
      <dgm:prSet/>
      <dgm:spPr/>
      <dgm:t>
        <a:bodyPr/>
        <a:lstStyle/>
        <a:p>
          <a:r>
            <a:rPr lang="en-US" b="1" dirty="0" err="1" smtClean="0"/>
            <a:t>বাহ্যিক</a:t>
          </a:r>
          <a:r>
            <a:rPr lang="en-US" b="1" dirty="0" smtClean="0"/>
            <a:t> </a:t>
          </a:r>
          <a:r>
            <a:rPr lang="en-US" b="1" dirty="0" err="1" smtClean="0"/>
            <a:t>অর্থায়ন</a:t>
          </a:r>
          <a:endParaRPr lang="en-US" b="1" dirty="0"/>
        </a:p>
      </dgm:t>
    </dgm:pt>
    <dgm:pt modelId="{0DA8C327-504A-4476-947E-67A8599D0C66}" type="parTrans" cxnId="{F7406D72-0F19-48BA-BD47-717FD3076210}">
      <dgm:prSet/>
      <dgm:spPr/>
      <dgm:t>
        <a:bodyPr/>
        <a:lstStyle/>
        <a:p>
          <a:endParaRPr lang="en-US"/>
        </a:p>
      </dgm:t>
    </dgm:pt>
    <dgm:pt modelId="{1633187C-D56E-4A33-A2C6-D2F06FED9D33}" type="sibTrans" cxnId="{F7406D72-0F19-48BA-BD47-717FD3076210}">
      <dgm:prSet/>
      <dgm:spPr/>
      <dgm:t>
        <a:bodyPr/>
        <a:lstStyle/>
        <a:p>
          <a:endParaRPr lang="en-US"/>
        </a:p>
      </dgm:t>
    </dgm:pt>
    <dgm:pt modelId="{E5810F2F-BBA7-481F-83E8-8DD16581CECF}">
      <dgm:prSet/>
      <dgm:spPr/>
      <dgm:t>
        <a:bodyPr/>
        <a:lstStyle/>
        <a:p>
          <a:r>
            <a:rPr lang="en-US" b="1" dirty="0" err="1" smtClean="0"/>
            <a:t>অব্যবসায়</a:t>
          </a:r>
          <a:r>
            <a:rPr lang="en-US" b="1" dirty="0" smtClean="0"/>
            <a:t> </a:t>
          </a:r>
          <a:r>
            <a:rPr lang="en-US" b="1" dirty="0" err="1" smtClean="0"/>
            <a:t>অর্থায়ন</a:t>
          </a:r>
          <a:endParaRPr lang="en-US" b="1" dirty="0"/>
        </a:p>
      </dgm:t>
    </dgm:pt>
    <dgm:pt modelId="{A0374782-58B7-43DB-88E9-E0431532299C}" type="parTrans" cxnId="{03A244CD-5B51-4F83-9C2D-BA02326AD9DD}">
      <dgm:prSet/>
      <dgm:spPr/>
      <dgm:t>
        <a:bodyPr/>
        <a:lstStyle/>
        <a:p>
          <a:endParaRPr lang="en-US"/>
        </a:p>
      </dgm:t>
    </dgm:pt>
    <dgm:pt modelId="{1F1FB289-E1BF-42DD-B01C-18E33ACB4776}" type="sibTrans" cxnId="{03A244CD-5B51-4F83-9C2D-BA02326AD9DD}">
      <dgm:prSet/>
      <dgm:spPr/>
      <dgm:t>
        <a:bodyPr/>
        <a:lstStyle/>
        <a:p>
          <a:endParaRPr lang="en-US"/>
        </a:p>
      </dgm:t>
    </dgm:pt>
    <dgm:pt modelId="{0E59EAD2-B2CD-42A6-B992-66184925E033}">
      <dgm:prSet/>
      <dgm:spPr/>
      <dgm:t>
        <a:bodyPr/>
        <a:lstStyle/>
        <a:p>
          <a:r>
            <a:rPr lang="en-US" b="1" dirty="0" err="1" smtClean="0"/>
            <a:t>ব্যক্তিগত</a:t>
          </a:r>
          <a:endParaRPr lang="en-US" b="1" dirty="0"/>
        </a:p>
      </dgm:t>
    </dgm:pt>
    <dgm:pt modelId="{F7AF992E-9447-4CA9-96DA-21A79F4E3760}" type="parTrans" cxnId="{B1D82EF9-AD93-4763-BD28-72FA34742BF9}">
      <dgm:prSet/>
      <dgm:spPr/>
      <dgm:t>
        <a:bodyPr/>
        <a:lstStyle/>
        <a:p>
          <a:endParaRPr lang="en-US"/>
        </a:p>
      </dgm:t>
    </dgm:pt>
    <dgm:pt modelId="{EBFC95B2-8A98-41D6-9595-9CC0C68AE643}" type="sibTrans" cxnId="{B1D82EF9-AD93-4763-BD28-72FA34742BF9}">
      <dgm:prSet/>
      <dgm:spPr/>
      <dgm:t>
        <a:bodyPr/>
        <a:lstStyle/>
        <a:p>
          <a:endParaRPr lang="en-US"/>
        </a:p>
      </dgm:t>
    </dgm:pt>
    <dgm:pt modelId="{AA5CB592-9DFA-467D-84BD-FC67DA6A5701}">
      <dgm:prSet/>
      <dgm:spPr/>
      <dgm:t>
        <a:bodyPr/>
        <a:lstStyle/>
        <a:p>
          <a:r>
            <a:rPr lang="en-US" b="1" dirty="0" err="1" smtClean="0"/>
            <a:t>সরকারি</a:t>
          </a:r>
          <a:endParaRPr lang="en-US" b="1" dirty="0"/>
        </a:p>
      </dgm:t>
    </dgm:pt>
    <dgm:pt modelId="{AFC45A95-426C-4BEF-B534-B37810C0167F}" type="parTrans" cxnId="{90AD8ED4-53D7-4CD7-A72C-7B30D8BC3F8F}">
      <dgm:prSet/>
      <dgm:spPr/>
      <dgm:t>
        <a:bodyPr/>
        <a:lstStyle/>
        <a:p>
          <a:endParaRPr lang="en-US"/>
        </a:p>
      </dgm:t>
    </dgm:pt>
    <dgm:pt modelId="{4FCB2C62-2D92-4AA5-B67D-E39E7C55D02B}" type="sibTrans" cxnId="{90AD8ED4-53D7-4CD7-A72C-7B30D8BC3F8F}">
      <dgm:prSet/>
      <dgm:spPr/>
      <dgm:t>
        <a:bodyPr/>
        <a:lstStyle/>
        <a:p>
          <a:endParaRPr lang="en-US"/>
        </a:p>
      </dgm:t>
    </dgm:pt>
    <dgm:pt modelId="{250DF843-4F44-4510-8871-C5EF93A2504B}">
      <dgm:prSet/>
      <dgm:spPr/>
      <dgm:t>
        <a:bodyPr/>
        <a:lstStyle/>
        <a:p>
          <a:r>
            <a:rPr lang="en-US" b="1" dirty="0" err="1" smtClean="0"/>
            <a:t>স্বায়ত্তশাসিত</a:t>
          </a:r>
          <a:endParaRPr lang="en-US" b="1" dirty="0"/>
        </a:p>
      </dgm:t>
    </dgm:pt>
    <dgm:pt modelId="{2F1855B3-8599-4A5F-9D81-5067A6899B6D}" type="parTrans" cxnId="{0D509DBF-65E6-4581-AC26-3A4B27B22F42}">
      <dgm:prSet/>
      <dgm:spPr/>
      <dgm:t>
        <a:bodyPr/>
        <a:lstStyle/>
        <a:p>
          <a:endParaRPr lang="en-US"/>
        </a:p>
      </dgm:t>
    </dgm:pt>
    <dgm:pt modelId="{436A40A7-5CD8-4C52-9551-0C2D4A692BDF}" type="sibTrans" cxnId="{0D509DBF-65E6-4581-AC26-3A4B27B22F42}">
      <dgm:prSet/>
      <dgm:spPr/>
      <dgm:t>
        <a:bodyPr/>
        <a:lstStyle/>
        <a:p>
          <a:endParaRPr lang="en-US"/>
        </a:p>
      </dgm:t>
    </dgm:pt>
    <dgm:pt modelId="{C8C41BB4-648A-4946-A376-447D97D8179B}" type="pres">
      <dgm:prSet presAssocID="{93337839-9F8C-41B8-9D41-B63B095B0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7A8F5C-3D4E-40C2-9F50-7AC19DE160F0}" type="pres">
      <dgm:prSet presAssocID="{7BEC2DA3-3688-4956-96BF-E0E1AF712C65}" presName="hierRoot1" presStyleCnt="0"/>
      <dgm:spPr/>
      <dgm:t>
        <a:bodyPr/>
        <a:lstStyle/>
        <a:p>
          <a:endParaRPr lang="en-US"/>
        </a:p>
      </dgm:t>
    </dgm:pt>
    <dgm:pt modelId="{BFCEB18F-4E32-4B04-9473-F90E79BA951C}" type="pres">
      <dgm:prSet presAssocID="{7BEC2DA3-3688-4956-96BF-E0E1AF712C65}" presName="composite" presStyleCnt="0"/>
      <dgm:spPr/>
      <dgm:t>
        <a:bodyPr/>
        <a:lstStyle/>
        <a:p>
          <a:endParaRPr lang="en-US"/>
        </a:p>
      </dgm:t>
    </dgm:pt>
    <dgm:pt modelId="{6C626D58-E38A-4342-872E-D80133AE3AC5}" type="pres">
      <dgm:prSet presAssocID="{7BEC2DA3-3688-4956-96BF-E0E1AF712C65}" presName="background" presStyleLbl="node0" presStyleIdx="0" presStyleCnt="1"/>
      <dgm:spPr/>
      <dgm:t>
        <a:bodyPr/>
        <a:lstStyle/>
        <a:p>
          <a:endParaRPr lang="en-US"/>
        </a:p>
      </dgm:t>
    </dgm:pt>
    <dgm:pt modelId="{A280E8E6-FE3A-4B95-B647-7B93FA37A5A7}" type="pres">
      <dgm:prSet presAssocID="{7BEC2DA3-3688-4956-96BF-E0E1AF712C65}" presName="text" presStyleLbl="fgAcc0" presStyleIdx="0" presStyleCnt="1" custScaleX="140307" custLinFactNeighborX="-6629" custLinFactNeighborY="-6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279A7B-3592-452A-B7ED-4FDD8A3008F1}" type="pres">
      <dgm:prSet presAssocID="{7BEC2DA3-3688-4956-96BF-E0E1AF712C65}" presName="hierChild2" presStyleCnt="0"/>
      <dgm:spPr/>
      <dgm:t>
        <a:bodyPr/>
        <a:lstStyle/>
        <a:p>
          <a:endParaRPr lang="en-US"/>
        </a:p>
      </dgm:t>
    </dgm:pt>
    <dgm:pt modelId="{47B09713-E9DE-4955-B1AE-8A2AEA2C5D79}" type="pres">
      <dgm:prSet presAssocID="{9C2D0DB6-D56A-467A-ABBA-B6D24CAC573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2D92D0D-F43E-42F4-A8D8-FCF6E1398796}" type="pres">
      <dgm:prSet presAssocID="{1C21EF42-88DA-4F1F-987A-470030D078CE}" presName="hierRoot2" presStyleCnt="0"/>
      <dgm:spPr/>
      <dgm:t>
        <a:bodyPr/>
        <a:lstStyle/>
        <a:p>
          <a:endParaRPr lang="en-US"/>
        </a:p>
      </dgm:t>
    </dgm:pt>
    <dgm:pt modelId="{3FBA9E62-2B86-4EF7-AD52-CAD027E35B2A}" type="pres">
      <dgm:prSet presAssocID="{1C21EF42-88DA-4F1F-987A-470030D078CE}" presName="composite2" presStyleCnt="0"/>
      <dgm:spPr/>
      <dgm:t>
        <a:bodyPr/>
        <a:lstStyle/>
        <a:p>
          <a:endParaRPr lang="en-US"/>
        </a:p>
      </dgm:t>
    </dgm:pt>
    <dgm:pt modelId="{3426F76E-4962-442F-8BDB-E65E9E042F5E}" type="pres">
      <dgm:prSet presAssocID="{1C21EF42-88DA-4F1F-987A-470030D078CE}" presName="background2" presStyleLbl="node2" presStyleIdx="0" presStyleCnt="2"/>
      <dgm:spPr/>
      <dgm:t>
        <a:bodyPr/>
        <a:lstStyle/>
        <a:p>
          <a:endParaRPr lang="en-US"/>
        </a:p>
      </dgm:t>
    </dgm:pt>
    <dgm:pt modelId="{55695877-5571-48BC-8427-93FC4FF2C222}" type="pres">
      <dgm:prSet presAssocID="{1C21EF42-88DA-4F1F-987A-470030D078CE}" presName="text2" presStyleLbl="fgAcc2" presStyleIdx="0" presStyleCnt="2" custScaleX="171916" custLinFactNeighborX="-15568" custLinFactNeighborY="-2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D1BB4-69FF-4843-90FF-9DBB6D69A18D}" type="pres">
      <dgm:prSet presAssocID="{1C21EF42-88DA-4F1F-987A-470030D078CE}" presName="hierChild3" presStyleCnt="0"/>
      <dgm:spPr/>
      <dgm:t>
        <a:bodyPr/>
        <a:lstStyle/>
        <a:p>
          <a:endParaRPr lang="en-US"/>
        </a:p>
      </dgm:t>
    </dgm:pt>
    <dgm:pt modelId="{072ABFBA-C5F9-4F4F-B6A6-F28A9BB04D89}" type="pres">
      <dgm:prSet presAssocID="{6081DE43-BA3D-421F-A6BB-653E5A647688}" presName="Name17" presStyleLbl="parChTrans1D3" presStyleIdx="0" presStyleCnt="5"/>
      <dgm:spPr/>
      <dgm:t>
        <a:bodyPr/>
        <a:lstStyle/>
        <a:p>
          <a:endParaRPr lang="en-US"/>
        </a:p>
      </dgm:t>
    </dgm:pt>
    <dgm:pt modelId="{C65F2974-1858-440F-BC86-622BF147EE47}" type="pres">
      <dgm:prSet presAssocID="{8971E58A-6147-4710-9947-303688B4CC22}" presName="hierRoot3" presStyleCnt="0"/>
      <dgm:spPr/>
      <dgm:t>
        <a:bodyPr/>
        <a:lstStyle/>
        <a:p>
          <a:endParaRPr lang="en-US"/>
        </a:p>
      </dgm:t>
    </dgm:pt>
    <dgm:pt modelId="{3EB7CCCD-5E60-429A-9C43-541C08EFA786}" type="pres">
      <dgm:prSet presAssocID="{8971E58A-6147-4710-9947-303688B4CC22}" presName="composite3" presStyleCnt="0"/>
      <dgm:spPr/>
      <dgm:t>
        <a:bodyPr/>
        <a:lstStyle/>
        <a:p>
          <a:endParaRPr lang="en-US"/>
        </a:p>
      </dgm:t>
    </dgm:pt>
    <dgm:pt modelId="{EDF8F155-45B9-4445-A329-E0243CC69FA1}" type="pres">
      <dgm:prSet presAssocID="{8971E58A-6147-4710-9947-303688B4CC22}" presName="background3" presStyleLbl="node3" presStyleIdx="0" presStyleCnt="5"/>
      <dgm:spPr/>
      <dgm:t>
        <a:bodyPr/>
        <a:lstStyle/>
        <a:p>
          <a:endParaRPr lang="en-US"/>
        </a:p>
      </dgm:t>
    </dgm:pt>
    <dgm:pt modelId="{AA584742-0BE1-469D-A0C3-920550B8E984}" type="pres">
      <dgm:prSet presAssocID="{8971E58A-6147-4710-9947-303688B4CC22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1AA17-D650-42DF-8E9E-7FB90D7CE298}" type="pres">
      <dgm:prSet presAssocID="{8971E58A-6147-4710-9947-303688B4CC22}" presName="hierChild4" presStyleCnt="0"/>
      <dgm:spPr/>
      <dgm:t>
        <a:bodyPr/>
        <a:lstStyle/>
        <a:p>
          <a:endParaRPr lang="en-US"/>
        </a:p>
      </dgm:t>
    </dgm:pt>
    <dgm:pt modelId="{5A1DF263-8789-491A-B3D6-4FA30E02BDAF}" type="pres">
      <dgm:prSet presAssocID="{32680606-D367-4E18-956F-CB4A73912691}" presName="Name17" presStyleLbl="parChTrans1D3" presStyleIdx="1" presStyleCnt="5"/>
      <dgm:spPr/>
      <dgm:t>
        <a:bodyPr/>
        <a:lstStyle/>
        <a:p>
          <a:endParaRPr lang="en-US"/>
        </a:p>
      </dgm:t>
    </dgm:pt>
    <dgm:pt modelId="{404724EB-42EE-48EB-BB10-A64DA54B240F}" type="pres">
      <dgm:prSet presAssocID="{90BF48E7-EC9C-4F89-88DD-0C2CF23E6E4C}" presName="hierRoot3" presStyleCnt="0"/>
      <dgm:spPr/>
      <dgm:t>
        <a:bodyPr/>
        <a:lstStyle/>
        <a:p>
          <a:endParaRPr lang="en-US"/>
        </a:p>
      </dgm:t>
    </dgm:pt>
    <dgm:pt modelId="{A07B2D53-B977-4281-90CA-F69E9663BC81}" type="pres">
      <dgm:prSet presAssocID="{90BF48E7-EC9C-4F89-88DD-0C2CF23E6E4C}" presName="composite3" presStyleCnt="0"/>
      <dgm:spPr/>
      <dgm:t>
        <a:bodyPr/>
        <a:lstStyle/>
        <a:p>
          <a:endParaRPr lang="en-US"/>
        </a:p>
      </dgm:t>
    </dgm:pt>
    <dgm:pt modelId="{29412F16-EA7B-4CA2-8565-3D474FEB656A}" type="pres">
      <dgm:prSet presAssocID="{90BF48E7-EC9C-4F89-88DD-0C2CF23E6E4C}" presName="background3" presStyleLbl="node3" presStyleIdx="1" presStyleCnt="5"/>
      <dgm:spPr/>
      <dgm:t>
        <a:bodyPr/>
        <a:lstStyle/>
        <a:p>
          <a:endParaRPr lang="en-US"/>
        </a:p>
      </dgm:t>
    </dgm:pt>
    <dgm:pt modelId="{62FB998E-EB9E-4774-B57C-51E29D1113DF}" type="pres">
      <dgm:prSet presAssocID="{90BF48E7-EC9C-4F89-88DD-0C2CF23E6E4C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90C2B6-0A1F-46AC-B84B-E8085EBA13D5}" type="pres">
      <dgm:prSet presAssocID="{90BF48E7-EC9C-4F89-88DD-0C2CF23E6E4C}" presName="hierChild4" presStyleCnt="0"/>
      <dgm:spPr/>
      <dgm:t>
        <a:bodyPr/>
        <a:lstStyle/>
        <a:p>
          <a:endParaRPr lang="en-US"/>
        </a:p>
      </dgm:t>
    </dgm:pt>
    <dgm:pt modelId="{783D1DCE-753B-4FDA-8E09-750EB049811F}" type="pres">
      <dgm:prSet presAssocID="{F7AF992E-9447-4CA9-96DA-21A79F4E3760}" presName="Name23" presStyleLbl="parChTrans1D4" presStyleIdx="0" presStyleCnt="3"/>
      <dgm:spPr/>
      <dgm:t>
        <a:bodyPr/>
        <a:lstStyle/>
        <a:p>
          <a:endParaRPr lang="en-US"/>
        </a:p>
      </dgm:t>
    </dgm:pt>
    <dgm:pt modelId="{92BC7B83-55AD-4319-BFAD-490010C99396}" type="pres">
      <dgm:prSet presAssocID="{0E59EAD2-B2CD-42A6-B992-66184925E033}" presName="hierRoot4" presStyleCnt="0"/>
      <dgm:spPr/>
      <dgm:t>
        <a:bodyPr/>
        <a:lstStyle/>
        <a:p>
          <a:endParaRPr lang="en-US"/>
        </a:p>
      </dgm:t>
    </dgm:pt>
    <dgm:pt modelId="{AB6FE581-C1E4-4A79-B2D1-53644CA7645D}" type="pres">
      <dgm:prSet presAssocID="{0E59EAD2-B2CD-42A6-B992-66184925E033}" presName="composite4" presStyleCnt="0"/>
      <dgm:spPr/>
      <dgm:t>
        <a:bodyPr/>
        <a:lstStyle/>
        <a:p>
          <a:endParaRPr lang="en-US"/>
        </a:p>
      </dgm:t>
    </dgm:pt>
    <dgm:pt modelId="{CE8CFBA3-BCBA-4B9F-B2C0-CCFDCE300EF9}" type="pres">
      <dgm:prSet presAssocID="{0E59EAD2-B2CD-42A6-B992-66184925E033}" presName="background4" presStyleLbl="node4" presStyleIdx="0" presStyleCnt="3"/>
      <dgm:spPr/>
      <dgm:t>
        <a:bodyPr/>
        <a:lstStyle/>
        <a:p>
          <a:endParaRPr lang="en-US"/>
        </a:p>
      </dgm:t>
    </dgm:pt>
    <dgm:pt modelId="{B58995D3-CA17-461A-8067-4646F17C2957}" type="pres">
      <dgm:prSet presAssocID="{0E59EAD2-B2CD-42A6-B992-66184925E033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771002-211B-4BA8-AFAA-4F04B44513F6}" type="pres">
      <dgm:prSet presAssocID="{0E59EAD2-B2CD-42A6-B992-66184925E033}" presName="hierChild5" presStyleCnt="0"/>
      <dgm:spPr/>
      <dgm:t>
        <a:bodyPr/>
        <a:lstStyle/>
        <a:p>
          <a:endParaRPr lang="en-US"/>
        </a:p>
      </dgm:t>
    </dgm:pt>
    <dgm:pt modelId="{61FD40C0-875F-4772-811E-5585030CF279}" type="pres">
      <dgm:prSet presAssocID="{AFC45A95-426C-4BEF-B534-B37810C0167F}" presName="Name23" presStyleLbl="parChTrans1D4" presStyleIdx="1" presStyleCnt="3"/>
      <dgm:spPr/>
      <dgm:t>
        <a:bodyPr/>
        <a:lstStyle/>
        <a:p>
          <a:endParaRPr lang="en-US"/>
        </a:p>
      </dgm:t>
    </dgm:pt>
    <dgm:pt modelId="{09B9E0BB-0D11-45CB-A366-36D240F980F1}" type="pres">
      <dgm:prSet presAssocID="{AA5CB592-9DFA-467D-84BD-FC67DA6A5701}" presName="hierRoot4" presStyleCnt="0"/>
      <dgm:spPr/>
      <dgm:t>
        <a:bodyPr/>
        <a:lstStyle/>
        <a:p>
          <a:endParaRPr lang="en-US"/>
        </a:p>
      </dgm:t>
    </dgm:pt>
    <dgm:pt modelId="{266CDBD9-88B6-4191-B3ED-71D5B5CDA0A8}" type="pres">
      <dgm:prSet presAssocID="{AA5CB592-9DFA-467D-84BD-FC67DA6A5701}" presName="composite4" presStyleCnt="0"/>
      <dgm:spPr/>
      <dgm:t>
        <a:bodyPr/>
        <a:lstStyle/>
        <a:p>
          <a:endParaRPr lang="en-US"/>
        </a:p>
      </dgm:t>
    </dgm:pt>
    <dgm:pt modelId="{6986D313-65A9-439F-B021-64C4D8D2BFE6}" type="pres">
      <dgm:prSet presAssocID="{AA5CB592-9DFA-467D-84BD-FC67DA6A5701}" presName="background4" presStyleLbl="node4" presStyleIdx="1" presStyleCnt="3"/>
      <dgm:spPr/>
      <dgm:t>
        <a:bodyPr/>
        <a:lstStyle/>
        <a:p>
          <a:endParaRPr lang="en-US"/>
        </a:p>
      </dgm:t>
    </dgm:pt>
    <dgm:pt modelId="{76A3F87E-366D-42E5-9333-7CA67A5CFB66}" type="pres">
      <dgm:prSet presAssocID="{AA5CB592-9DFA-467D-84BD-FC67DA6A5701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3779E7-4176-4175-982A-82E7811E1A39}" type="pres">
      <dgm:prSet presAssocID="{AA5CB592-9DFA-467D-84BD-FC67DA6A5701}" presName="hierChild5" presStyleCnt="0"/>
      <dgm:spPr/>
      <dgm:t>
        <a:bodyPr/>
        <a:lstStyle/>
        <a:p>
          <a:endParaRPr lang="en-US"/>
        </a:p>
      </dgm:t>
    </dgm:pt>
    <dgm:pt modelId="{86F97C2B-A8FE-4698-BF71-30E9581DE933}" type="pres">
      <dgm:prSet presAssocID="{2F1855B3-8599-4A5F-9D81-5067A6899B6D}" presName="Name23" presStyleLbl="parChTrans1D4" presStyleIdx="2" presStyleCnt="3"/>
      <dgm:spPr/>
      <dgm:t>
        <a:bodyPr/>
        <a:lstStyle/>
        <a:p>
          <a:endParaRPr lang="en-US"/>
        </a:p>
      </dgm:t>
    </dgm:pt>
    <dgm:pt modelId="{4D4DC5D3-6661-4F5B-8BCF-86F223D3ABAC}" type="pres">
      <dgm:prSet presAssocID="{250DF843-4F44-4510-8871-C5EF93A2504B}" presName="hierRoot4" presStyleCnt="0"/>
      <dgm:spPr/>
      <dgm:t>
        <a:bodyPr/>
        <a:lstStyle/>
        <a:p>
          <a:endParaRPr lang="en-US"/>
        </a:p>
      </dgm:t>
    </dgm:pt>
    <dgm:pt modelId="{78E81583-2035-4F22-BF56-4C9DD6A771C1}" type="pres">
      <dgm:prSet presAssocID="{250DF843-4F44-4510-8871-C5EF93A2504B}" presName="composite4" presStyleCnt="0"/>
      <dgm:spPr/>
      <dgm:t>
        <a:bodyPr/>
        <a:lstStyle/>
        <a:p>
          <a:endParaRPr lang="en-US"/>
        </a:p>
      </dgm:t>
    </dgm:pt>
    <dgm:pt modelId="{4D257342-ED52-4C4F-9114-DBC511AAC1D4}" type="pres">
      <dgm:prSet presAssocID="{250DF843-4F44-4510-8871-C5EF93A2504B}" presName="background4" presStyleLbl="node4" presStyleIdx="2" presStyleCnt="3"/>
      <dgm:spPr/>
      <dgm:t>
        <a:bodyPr/>
        <a:lstStyle/>
        <a:p>
          <a:endParaRPr lang="en-US"/>
        </a:p>
      </dgm:t>
    </dgm:pt>
    <dgm:pt modelId="{F6E37D92-F330-42C3-90BA-9F61F4EEDC01}" type="pres">
      <dgm:prSet presAssocID="{250DF843-4F44-4510-8871-C5EF93A2504B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F8E534-D5AE-4AC4-A7C5-E9015DFCD0B1}" type="pres">
      <dgm:prSet presAssocID="{250DF843-4F44-4510-8871-C5EF93A2504B}" presName="hierChild5" presStyleCnt="0"/>
      <dgm:spPr/>
      <dgm:t>
        <a:bodyPr/>
        <a:lstStyle/>
        <a:p>
          <a:endParaRPr lang="en-US"/>
        </a:p>
      </dgm:t>
    </dgm:pt>
    <dgm:pt modelId="{746CE8B0-1DB8-4897-8431-7B7995CAFD27}" type="pres">
      <dgm:prSet presAssocID="{A0374782-58B7-43DB-88E9-E0431532299C}" presName="Name17" presStyleLbl="parChTrans1D3" presStyleIdx="2" presStyleCnt="5"/>
      <dgm:spPr/>
      <dgm:t>
        <a:bodyPr/>
        <a:lstStyle/>
        <a:p>
          <a:endParaRPr lang="en-US"/>
        </a:p>
      </dgm:t>
    </dgm:pt>
    <dgm:pt modelId="{9EC308B1-0A05-4F09-95FB-7426B530AA98}" type="pres">
      <dgm:prSet presAssocID="{E5810F2F-BBA7-481F-83E8-8DD16581CECF}" presName="hierRoot3" presStyleCnt="0"/>
      <dgm:spPr/>
      <dgm:t>
        <a:bodyPr/>
        <a:lstStyle/>
        <a:p>
          <a:endParaRPr lang="en-US"/>
        </a:p>
      </dgm:t>
    </dgm:pt>
    <dgm:pt modelId="{E0B09F7C-9F16-4FF4-B644-52CC21A631BF}" type="pres">
      <dgm:prSet presAssocID="{E5810F2F-BBA7-481F-83E8-8DD16581CECF}" presName="composite3" presStyleCnt="0"/>
      <dgm:spPr/>
      <dgm:t>
        <a:bodyPr/>
        <a:lstStyle/>
        <a:p>
          <a:endParaRPr lang="en-US"/>
        </a:p>
      </dgm:t>
    </dgm:pt>
    <dgm:pt modelId="{31A8BA82-6BAA-4C8C-8D29-BA3C4342675D}" type="pres">
      <dgm:prSet presAssocID="{E5810F2F-BBA7-481F-83E8-8DD16581CECF}" presName="background3" presStyleLbl="node3" presStyleIdx="2" presStyleCnt="5"/>
      <dgm:spPr/>
      <dgm:t>
        <a:bodyPr/>
        <a:lstStyle/>
        <a:p>
          <a:endParaRPr lang="en-US"/>
        </a:p>
      </dgm:t>
    </dgm:pt>
    <dgm:pt modelId="{CDC14199-459A-4BFB-BD51-1205E573D4BB}" type="pres">
      <dgm:prSet presAssocID="{E5810F2F-BBA7-481F-83E8-8DD16581CEC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DB57E5-AC22-4F39-89CE-A626AAFAA83B}" type="pres">
      <dgm:prSet presAssocID="{E5810F2F-BBA7-481F-83E8-8DD16581CECF}" presName="hierChild4" presStyleCnt="0"/>
      <dgm:spPr/>
      <dgm:t>
        <a:bodyPr/>
        <a:lstStyle/>
        <a:p>
          <a:endParaRPr lang="en-US"/>
        </a:p>
      </dgm:t>
    </dgm:pt>
    <dgm:pt modelId="{DD4AA64D-7E18-481D-BBD4-35F422D1C711}" type="pres">
      <dgm:prSet presAssocID="{DDB35974-09BE-4C5E-A2AC-7B4E0FA0DF9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25E1103-784D-4450-90D7-511C77343210}" type="pres">
      <dgm:prSet presAssocID="{545F81C3-5DE2-417C-9E9C-2F2241192BFE}" presName="hierRoot2" presStyleCnt="0"/>
      <dgm:spPr/>
      <dgm:t>
        <a:bodyPr/>
        <a:lstStyle/>
        <a:p>
          <a:endParaRPr lang="en-US"/>
        </a:p>
      </dgm:t>
    </dgm:pt>
    <dgm:pt modelId="{D8EEB003-AAF1-4E28-A2F6-976EDE9CB3FE}" type="pres">
      <dgm:prSet presAssocID="{545F81C3-5DE2-417C-9E9C-2F2241192BFE}" presName="composite2" presStyleCnt="0"/>
      <dgm:spPr/>
      <dgm:t>
        <a:bodyPr/>
        <a:lstStyle/>
        <a:p>
          <a:endParaRPr lang="en-US"/>
        </a:p>
      </dgm:t>
    </dgm:pt>
    <dgm:pt modelId="{7E66C15C-2960-4B52-B4FD-26216889A7CB}" type="pres">
      <dgm:prSet presAssocID="{545F81C3-5DE2-417C-9E9C-2F2241192BFE}" presName="background2" presStyleLbl="node2" presStyleIdx="1" presStyleCnt="2"/>
      <dgm:spPr/>
      <dgm:t>
        <a:bodyPr/>
        <a:lstStyle/>
        <a:p>
          <a:endParaRPr lang="en-US"/>
        </a:p>
      </dgm:t>
    </dgm:pt>
    <dgm:pt modelId="{6F810E11-F94D-44DD-9005-22F7D08F4D4B}" type="pres">
      <dgm:prSet presAssocID="{545F81C3-5DE2-417C-9E9C-2F2241192BFE}" presName="text2" presStyleLbl="fgAcc2" presStyleIdx="1" presStyleCnt="2" custScaleX="136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CBA3-2243-4D0E-97AB-635658C405F6}" type="pres">
      <dgm:prSet presAssocID="{545F81C3-5DE2-417C-9E9C-2F2241192BFE}" presName="hierChild3" presStyleCnt="0"/>
      <dgm:spPr/>
      <dgm:t>
        <a:bodyPr/>
        <a:lstStyle/>
        <a:p>
          <a:endParaRPr lang="en-US"/>
        </a:p>
      </dgm:t>
    </dgm:pt>
    <dgm:pt modelId="{398A7C19-037E-49A2-BD11-81B65F5F6D26}" type="pres">
      <dgm:prSet presAssocID="{3DE3DFE0-EE79-451A-8C9E-533A0DF034E7}" presName="Name17" presStyleLbl="parChTrans1D3" presStyleIdx="3" presStyleCnt="5"/>
      <dgm:spPr/>
      <dgm:t>
        <a:bodyPr/>
        <a:lstStyle/>
        <a:p>
          <a:endParaRPr lang="en-US"/>
        </a:p>
      </dgm:t>
    </dgm:pt>
    <dgm:pt modelId="{44C7CEE9-DD99-433C-96E1-2AACDDE38000}" type="pres">
      <dgm:prSet presAssocID="{8F5F14DB-A0B2-4E6C-885A-56601AAEC4BF}" presName="hierRoot3" presStyleCnt="0"/>
      <dgm:spPr/>
      <dgm:t>
        <a:bodyPr/>
        <a:lstStyle/>
        <a:p>
          <a:endParaRPr lang="en-US"/>
        </a:p>
      </dgm:t>
    </dgm:pt>
    <dgm:pt modelId="{D8338952-0124-4D58-AFB3-D1B00801655A}" type="pres">
      <dgm:prSet presAssocID="{8F5F14DB-A0B2-4E6C-885A-56601AAEC4BF}" presName="composite3" presStyleCnt="0"/>
      <dgm:spPr/>
      <dgm:t>
        <a:bodyPr/>
        <a:lstStyle/>
        <a:p>
          <a:endParaRPr lang="en-US"/>
        </a:p>
      </dgm:t>
    </dgm:pt>
    <dgm:pt modelId="{319F124D-6BE6-4ACF-AA6D-9A7522722092}" type="pres">
      <dgm:prSet presAssocID="{8F5F14DB-A0B2-4E6C-885A-56601AAEC4BF}" presName="background3" presStyleLbl="node3" presStyleIdx="3" presStyleCnt="5"/>
      <dgm:spPr/>
      <dgm:t>
        <a:bodyPr/>
        <a:lstStyle/>
        <a:p>
          <a:endParaRPr lang="en-US"/>
        </a:p>
      </dgm:t>
    </dgm:pt>
    <dgm:pt modelId="{63C5B3D4-DF13-4011-8571-52668287255F}" type="pres">
      <dgm:prSet presAssocID="{8F5F14DB-A0B2-4E6C-885A-56601AAEC4B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26780-00C1-4993-B22B-A9EF1A4BD39B}" type="pres">
      <dgm:prSet presAssocID="{8F5F14DB-A0B2-4E6C-885A-56601AAEC4BF}" presName="hierChild4" presStyleCnt="0"/>
      <dgm:spPr/>
      <dgm:t>
        <a:bodyPr/>
        <a:lstStyle/>
        <a:p>
          <a:endParaRPr lang="en-US"/>
        </a:p>
      </dgm:t>
    </dgm:pt>
    <dgm:pt modelId="{95623E10-5D8B-4E37-9F26-5932BBC19AEB}" type="pres">
      <dgm:prSet presAssocID="{0DA8C327-504A-4476-947E-67A8599D0C66}" presName="Name17" presStyleLbl="parChTrans1D3" presStyleIdx="4" presStyleCnt="5"/>
      <dgm:spPr/>
      <dgm:t>
        <a:bodyPr/>
        <a:lstStyle/>
        <a:p>
          <a:endParaRPr lang="en-US"/>
        </a:p>
      </dgm:t>
    </dgm:pt>
    <dgm:pt modelId="{B84CFAEE-61FB-45F3-B8A0-34BC9545880B}" type="pres">
      <dgm:prSet presAssocID="{6B25D525-CB7C-4C60-9C11-803AB890C8B1}" presName="hierRoot3" presStyleCnt="0"/>
      <dgm:spPr/>
      <dgm:t>
        <a:bodyPr/>
        <a:lstStyle/>
        <a:p>
          <a:endParaRPr lang="en-US"/>
        </a:p>
      </dgm:t>
    </dgm:pt>
    <dgm:pt modelId="{C8F024AE-06B7-4F34-9849-1C1A9AEB5D22}" type="pres">
      <dgm:prSet presAssocID="{6B25D525-CB7C-4C60-9C11-803AB890C8B1}" presName="composite3" presStyleCnt="0"/>
      <dgm:spPr/>
      <dgm:t>
        <a:bodyPr/>
        <a:lstStyle/>
        <a:p>
          <a:endParaRPr lang="en-US"/>
        </a:p>
      </dgm:t>
    </dgm:pt>
    <dgm:pt modelId="{518ED7A7-C8BC-49EB-90BE-AA51C0DE70FC}" type="pres">
      <dgm:prSet presAssocID="{6B25D525-CB7C-4C60-9C11-803AB890C8B1}" presName="background3" presStyleLbl="node3" presStyleIdx="4" presStyleCnt="5"/>
      <dgm:spPr/>
      <dgm:t>
        <a:bodyPr/>
        <a:lstStyle/>
        <a:p>
          <a:endParaRPr lang="en-US"/>
        </a:p>
      </dgm:t>
    </dgm:pt>
    <dgm:pt modelId="{38D93701-CC73-4618-996C-6FB3403DFEE1}" type="pres">
      <dgm:prSet presAssocID="{6B25D525-CB7C-4C60-9C11-803AB890C8B1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26BE4D-4E2A-4832-ADA6-771CCFD9FC92}" type="pres">
      <dgm:prSet presAssocID="{6B25D525-CB7C-4C60-9C11-803AB890C8B1}" presName="hierChild4" presStyleCnt="0"/>
      <dgm:spPr/>
      <dgm:t>
        <a:bodyPr/>
        <a:lstStyle/>
        <a:p>
          <a:endParaRPr lang="en-US"/>
        </a:p>
      </dgm:t>
    </dgm:pt>
  </dgm:ptLst>
  <dgm:cxnLst>
    <dgm:cxn modelId="{7E2C798D-1A1A-4680-8C81-C842D1E987C5}" srcId="{545F81C3-5DE2-417C-9E9C-2F2241192BFE}" destId="{8F5F14DB-A0B2-4E6C-885A-56601AAEC4BF}" srcOrd="0" destOrd="0" parTransId="{3DE3DFE0-EE79-451A-8C9E-533A0DF034E7}" sibTransId="{7FD6671D-1A49-4D24-8E8B-D4F6F8B1E1AA}"/>
    <dgm:cxn modelId="{90AD8ED4-53D7-4CD7-A72C-7B30D8BC3F8F}" srcId="{90BF48E7-EC9C-4F89-88DD-0C2CF23E6E4C}" destId="{AA5CB592-9DFA-467D-84BD-FC67DA6A5701}" srcOrd="1" destOrd="0" parTransId="{AFC45A95-426C-4BEF-B534-B37810C0167F}" sibTransId="{4FCB2C62-2D92-4AA5-B67D-E39E7C55D02B}"/>
    <dgm:cxn modelId="{92FC13DE-A5C0-4AE3-BC6E-673ED510F77C}" type="presOf" srcId="{DDB35974-09BE-4C5E-A2AC-7B4E0FA0DF9B}" destId="{DD4AA64D-7E18-481D-BBD4-35F422D1C711}" srcOrd="0" destOrd="0" presId="urn:microsoft.com/office/officeart/2005/8/layout/hierarchy1"/>
    <dgm:cxn modelId="{3F1B5045-787A-4990-8D1F-9EB3303B93E7}" srcId="{1C21EF42-88DA-4F1F-987A-470030D078CE}" destId="{90BF48E7-EC9C-4F89-88DD-0C2CF23E6E4C}" srcOrd="1" destOrd="0" parTransId="{32680606-D367-4E18-956F-CB4A73912691}" sibTransId="{12A89183-710E-45A7-965A-B6E27AEC2EA9}"/>
    <dgm:cxn modelId="{E9D8E095-CA82-4B55-A2A4-A6AC954E71A0}" type="presOf" srcId="{8971E58A-6147-4710-9947-303688B4CC22}" destId="{AA584742-0BE1-469D-A0C3-920550B8E984}" srcOrd="0" destOrd="0" presId="urn:microsoft.com/office/officeart/2005/8/layout/hierarchy1"/>
    <dgm:cxn modelId="{C91B1A0F-A3B9-4D4E-8D62-3C5C48B9E4D7}" type="presOf" srcId="{1C21EF42-88DA-4F1F-987A-470030D078CE}" destId="{55695877-5571-48BC-8427-93FC4FF2C222}" srcOrd="0" destOrd="0" presId="urn:microsoft.com/office/officeart/2005/8/layout/hierarchy1"/>
    <dgm:cxn modelId="{B1D82EF9-AD93-4763-BD28-72FA34742BF9}" srcId="{90BF48E7-EC9C-4F89-88DD-0C2CF23E6E4C}" destId="{0E59EAD2-B2CD-42A6-B992-66184925E033}" srcOrd="0" destOrd="0" parTransId="{F7AF992E-9447-4CA9-96DA-21A79F4E3760}" sibTransId="{EBFC95B2-8A98-41D6-9595-9CC0C68AE643}"/>
    <dgm:cxn modelId="{6BDAFC28-0E06-4953-9BA9-003BA8A42B31}" type="presOf" srcId="{F7AF992E-9447-4CA9-96DA-21A79F4E3760}" destId="{783D1DCE-753B-4FDA-8E09-750EB049811F}" srcOrd="0" destOrd="0" presId="urn:microsoft.com/office/officeart/2005/8/layout/hierarchy1"/>
    <dgm:cxn modelId="{75ECF58D-606F-4B35-B6C8-C11CA9EB8191}" type="presOf" srcId="{0E59EAD2-B2CD-42A6-B992-66184925E033}" destId="{B58995D3-CA17-461A-8067-4646F17C2957}" srcOrd="0" destOrd="0" presId="urn:microsoft.com/office/officeart/2005/8/layout/hierarchy1"/>
    <dgm:cxn modelId="{B0D856EC-E3A1-4935-B35F-6E8ADC8B142C}" type="presOf" srcId="{93337839-9F8C-41B8-9D41-B63B095B0314}" destId="{C8C41BB4-648A-4946-A376-447D97D8179B}" srcOrd="0" destOrd="0" presId="urn:microsoft.com/office/officeart/2005/8/layout/hierarchy1"/>
    <dgm:cxn modelId="{5808113C-EFE5-4756-B145-C551AAB42F71}" srcId="{7BEC2DA3-3688-4956-96BF-E0E1AF712C65}" destId="{1C21EF42-88DA-4F1F-987A-470030D078CE}" srcOrd="0" destOrd="0" parTransId="{9C2D0DB6-D56A-467A-ABBA-B6D24CAC573E}" sibTransId="{11FC605B-A5A5-46A8-BFC4-1822F2FD99DE}"/>
    <dgm:cxn modelId="{83B9ACE2-EFF6-4412-AAF6-670A3F7E43A0}" type="presOf" srcId="{9C2D0DB6-D56A-467A-ABBA-B6D24CAC573E}" destId="{47B09713-E9DE-4955-B1AE-8A2AEA2C5D79}" srcOrd="0" destOrd="0" presId="urn:microsoft.com/office/officeart/2005/8/layout/hierarchy1"/>
    <dgm:cxn modelId="{184352C3-0B99-4D30-ABF7-79BBAA0D17E0}" type="presOf" srcId="{7BEC2DA3-3688-4956-96BF-E0E1AF712C65}" destId="{A280E8E6-FE3A-4B95-B647-7B93FA37A5A7}" srcOrd="0" destOrd="0" presId="urn:microsoft.com/office/officeart/2005/8/layout/hierarchy1"/>
    <dgm:cxn modelId="{7ABCAF83-52DE-49E7-AE15-A302BF956656}" type="presOf" srcId="{8F5F14DB-A0B2-4E6C-885A-56601AAEC4BF}" destId="{63C5B3D4-DF13-4011-8571-52668287255F}" srcOrd="0" destOrd="0" presId="urn:microsoft.com/office/officeart/2005/8/layout/hierarchy1"/>
    <dgm:cxn modelId="{A5A0E13A-0D1F-4273-9576-A9DDA8358526}" type="presOf" srcId="{250DF843-4F44-4510-8871-C5EF93A2504B}" destId="{F6E37D92-F330-42C3-90BA-9F61F4EEDC01}" srcOrd="0" destOrd="0" presId="urn:microsoft.com/office/officeart/2005/8/layout/hierarchy1"/>
    <dgm:cxn modelId="{EB6C9130-1123-468C-BBB5-ECBF537BE171}" type="presOf" srcId="{0DA8C327-504A-4476-947E-67A8599D0C66}" destId="{95623E10-5D8B-4E37-9F26-5932BBC19AEB}" srcOrd="0" destOrd="0" presId="urn:microsoft.com/office/officeart/2005/8/layout/hierarchy1"/>
    <dgm:cxn modelId="{DC09CAFE-BF8B-4F1D-ADB3-A16A2C78140A}" type="presOf" srcId="{90BF48E7-EC9C-4F89-88DD-0C2CF23E6E4C}" destId="{62FB998E-EB9E-4774-B57C-51E29D1113DF}" srcOrd="0" destOrd="0" presId="urn:microsoft.com/office/officeart/2005/8/layout/hierarchy1"/>
    <dgm:cxn modelId="{96B04DDE-ED54-40A4-BBB3-BEE2B22AB42A}" type="presOf" srcId="{545F81C3-5DE2-417C-9E9C-2F2241192BFE}" destId="{6F810E11-F94D-44DD-9005-22F7D08F4D4B}" srcOrd="0" destOrd="0" presId="urn:microsoft.com/office/officeart/2005/8/layout/hierarchy1"/>
    <dgm:cxn modelId="{B97A961D-BE9B-4E41-AAD4-3F8AB61B1CB1}" type="presOf" srcId="{6B25D525-CB7C-4C60-9C11-803AB890C8B1}" destId="{38D93701-CC73-4618-996C-6FB3403DFEE1}" srcOrd="0" destOrd="0" presId="urn:microsoft.com/office/officeart/2005/8/layout/hierarchy1"/>
    <dgm:cxn modelId="{F7406D72-0F19-48BA-BD47-717FD3076210}" srcId="{545F81C3-5DE2-417C-9E9C-2F2241192BFE}" destId="{6B25D525-CB7C-4C60-9C11-803AB890C8B1}" srcOrd="1" destOrd="0" parTransId="{0DA8C327-504A-4476-947E-67A8599D0C66}" sibTransId="{1633187C-D56E-4A33-A2C6-D2F06FED9D33}"/>
    <dgm:cxn modelId="{0575C736-31A0-4103-8FFB-C7DB0FC005AC}" type="presOf" srcId="{AA5CB592-9DFA-467D-84BD-FC67DA6A5701}" destId="{76A3F87E-366D-42E5-9333-7CA67A5CFB66}" srcOrd="0" destOrd="0" presId="urn:microsoft.com/office/officeart/2005/8/layout/hierarchy1"/>
    <dgm:cxn modelId="{98A58043-C5F4-4ED4-9115-825C5AB2BBBE}" srcId="{93337839-9F8C-41B8-9D41-B63B095B0314}" destId="{7BEC2DA3-3688-4956-96BF-E0E1AF712C65}" srcOrd="0" destOrd="0" parTransId="{3698A262-C031-4D95-AF56-83C607CDE9CB}" sibTransId="{B5FB110E-B693-44E8-AF93-23380042014F}"/>
    <dgm:cxn modelId="{03A244CD-5B51-4F83-9C2D-BA02326AD9DD}" srcId="{1C21EF42-88DA-4F1F-987A-470030D078CE}" destId="{E5810F2F-BBA7-481F-83E8-8DD16581CECF}" srcOrd="2" destOrd="0" parTransId="{A0374782-58B7-43DB-88E9-E0431532299C}" sibTransId="{1F1FB289-E1BF-42DD-B01C-18E33ACB4776}"/>
    <dgm:cxn modelId="{171C10F1-FA27-4D97-95B2-4D9AEAF670B4}" type="presOf" srcId="{2F1855B3-8599-4A5F-9D81-5067A6899B6D}" destId="{86F97C2B-A8FE-4698-BF71-30E9581DE933}" srcOrd="0" destOrd="0" presId="urn:microsoft.com/office/officeart/2005/8/layout/hierarchy1"/>
    <dgm:cxn modelId="{2F55AAF2-945D-48B0-B492-AB15543504C5}" type="presOf" srcId="{3DE3DFE0-EE79-451A-8C9E-533A0DF034E7}" destId="{398A7C19-037E-49A2-BD11-81B65F5F6D26}" srcOrd="0" destOrd="0" presId="urn:microsoft.com/office/officeart/2005/8/layout/hierarchy1"/>
    <dgm:cxn modelId="{0D509DBF-65E6-4581-AC26-3A4B27B22F42}" srcId="{90BF48E7-EC9C-4F89-88DD-0C2CF23E6E4C}" destId="{250DF843-4F44-4510-8871-C5EF93A2504B}" srcOrd="2" destOrd="0" parTransId="{2F1855B3-8599-4A5F-9D81-5067A6899B6D}" sibTransId="{436A40A7-5CD8-4C52-9551-0C2D4A692BDF}"/>
    <dgm:cxn modelId="{70BAA458-0061-4F86-8A86-1EFFC3CC898C}" type="presOf" srcId="{6081DE43-BA3D-421F-A6BB-653E5A647688}" destId="{072ABFBA-C5F9-4F4F-B6A6-F28A9BB04D89}" srcOrd="0" destOrd="0" presId="urn:microsoft.com/office/officeart/2005/8/layout/hierarchy1"/>
    <dgm:cxn modelId="{7C94CC47-78B7-4EB7-9605-2944C41740DA}" type="presOf" srcId="{A0374782-58B7-43DB-88E9-E0431532299C}" destId="{746CE8B0-1DB8-4897-8431-7B7995CAFD27}" srcOrd="0" destOrd="0" presId="urn:microsoft.com/office/officeart/2005/8/layout/hierarchy1"/>
    <dgm:cxn modelId="{56CBCD83-FD15-4045-814D-477B259CB0FC}" srcId="{1C21EF42-88DA-4F1F-987A-470030D078CE}" destId="{8971E58A-6147-4710-9947-303688B4CC22}" srcOrd="0" destOrd="0" parTransId="{6081DE43-BA3D-421F-A6BB-653E5A647688}" sibTransId="{9F80DDE9-6B37-4126-982E-DC2DEF7032A4}"/>
    <dgm:cxn modelId="{BEEA8E19-8BC1-4BA7-B3E8-4567BE796B14}" type="presOf" srcId="{32680606-D367-4E18-956F-CB4A73912691}" destId="{5A1DF263-8789-491A-B3D6-4FA30E02BDAF}" srcOrd="0" destOrd="0" presId="urn:microsoft.com/office/officeart/2005/8/layout/hierarchy1"/>
    <dgm:cxn modelId="{6D40DA24-BE76-4AC9-818D-FED8F855B0B5}" srcId="{7BEC2DA3-3688-4956-96BF-E0E1AF712C65}" destId="{545F81C3-5DE2-417C-9E9C-2F2241192BFE}" srcOrd="1" destOrd="0" parTransId="{DDB35974-09BE-4C5E-A2AC-7B4E0FA0DF9B}" sibTransId="{651255E9-F6F0-426A-8C89-018081A28B45}"/>
    <dgm:cxn modelId="{58DBE239-F51B-403D-9A27-89871133D6DD}" type="presOf" srcId="{AFC45A95-426C-4BEF-B534-B37810C0167F}" destId="{61FD40C0-875F-4772-811E-5585030CF279}" srcOrd="0" destOrd="0" presId="urn:microsoft.com/office/officeart/2005/8/layout/hierarchy1"/>
    <dgm:cxn modelId="{0D3F59DE-3748-492F-B0B4-EC04622BD2DB}" type="presOf" srcId="{E5810F2F-BBA7-481F-83E8-8DD16581CECF}" destId="{CDC14199-459A-4BFB-BD51-1205E573D4BB}" srcOrd="0" destOrd="0" presId="urn:microsoft.com/office/officeart/2005/8/layout/hierarchy1"/>
    <dgm:cxn modelId="{EE3F0E54-9E69-4468-89C2-28D2DD4C677D}" type="presParOf" srcId="{C8C41BB4-648A-4946-A376-447D97D8179B}" destId="{CE7A8F5C-3D4E-40C2-9F50-7AC19DE160F0}" srcOrd="0" destOrd="0" presId="urn:microsoft.com/office/officeart/2005/8/layout/hierarchy1"/>
    <dgm:cxn modelId="{80761A36-5DD4-4777-9B1C-EDEC380AD0B0}" type="presParOf" srcId="{CE7A8F5C-3D4E-40C2-9F50-7AC19DE160F0}" destId="{BFCEB18F-4E32-4B04-9473-F90E79BA951C}" srcOrd="0" destOrd="0" presId="urn:microsoft.com/office/officeart/2005/8/layout/hierarchy1"/>
    <dgm:cxn modelId="{892BA752-C4F2-463B-AC59-FE39C82794A0}" type="presParOf" srcId="{BFCEB18F-4E32-4B04-9473-F90E79BA951C}" destId="{6C626D58-E38A-4342-872E-D80133AE3AC5}" srcOrd="0" destOrd="0" presId="urn:microsoft.com/office/officeart/2005/8/layout/hierarchy1"/>
    <dgm:cxn modelId="{D37D1EED-6E12-4571-AD64-D7F38B3D5B94}" type="presParOf" srcId="{BFCEB18F-4E32-4B04-9473-F90E79BA951C}" destId="{A280E8E6-FE3A-4B95-B647-7B93FA37A5A7}" srcOrd="1" destOrd="0" presId="urn:microsoft.com/office/officeart/2005/8/layout/hierarchy1"/>
    <dgm:cxn modelId="{C154B268-A1BB-4159-BD15-B8B747C5DA39}" type="presParOf" srcId="{CE7A8F5C-3D4E-40C2-9F50-7AC19DE160F0}" destId="{4B279A7B-3592-452A-B7ED-4FDD8A3008F1}" srcOrd="1" destOrd="0" presId="urn:microsoft.com/office/officeart/2005/8/layout/hierarchy1"/>
    <dgm:cxn modelId="{D45962C9-8BBD-4E44-836C-D5FA7CB5CB34}" type="presParOf" srcId="{4B279A7B-3592-452A-B7ED-4FDD8A3008F1}" destId="{47B09713-E9DE-4955-B1AE-8A2AEA2C5D79}" srcOrd="0" destOrd="0" presId="urn:microsoft.com/office/officeart/2005/8/layout/hierarchy1"/>
    <dgm:cxn modelId="{82BF4CCD-7A10-4AE0-ACB7-227A828E3BD5}" type="presParOf" srcId="{4B279A7B-3592-452A-B7ED-4FDD8A3008F1}" destId="{D2D92D0D-F43E-42F4-A8D8-FCF6E1398796}" srcOrd="1" destOrd="0" presId="urn:microsoft.com/office/officeart/2005/8/layout/hierarchy1"/>
    <dgm:cxn modelId="{E9BAD217-40FD-4695-BA48-00C79998AACF}" type="presParOf" srcId="{D2D92D0D-F43E-42F4-A8D8-FCF6E1398796}" destId="{3FBA9E62-2B86-4EF7-AD52-CAD027E35B2A}" srcOrd="0" destOrd="0" presId="urn:microsoft.com/office/officeart/2005/8/layout/hierarchy1"/>
    <dgm:cxn modelId="{988A0BE9-817A-414D-A6BF-8F57623864C1}" type="presParOf" srcId="{3FBA9E62-2B86-4EF7-AD52-CAD027E35B2A}" destId="{3426F76E-4962-442F-8BDB-E65E9E042F5E}" srcOrd="0" destOrd="0" presId="urn:microsoft.com/office/officeart/2005/8/layout/hierarchy1"/>
    <dgm:cxn modelId="{0779335E-9980-4787-95BE-DB96D96BADF1}" type="presParOf" srcId="{3FBA9E62-2B86-4EF7-AD52-CAD027E35B2A}" destId="{55695877-5571-48BC-8427-93FC4FF2C222}" srcOrd="1" destOrd="0" presId="urn:microsoft.com/office/officeart/2005/8/layout/hierarchy1"/>
    <dgm:cxn modelId="{C83BF73E-0DDA-4126-8D76-262A4668D41A}" type="presParOf" srcId="{D2D92D0D-F43E-42F4-A8D8-FCF6E1398796}" destId="{624D1BB4-69FF-4843-90FF-9DBB6D69A18D}" srcOrd="1" destOrd="0" presId="urn:microsoft.com/office/officeart/2005/8/layout/hierarchy1"/>
    <dgm:cxn modelId="{BB8958C2-4A17-41E7-89B4-3454B70FA187}" type="presParOf" srcId="{624D1BB4-69FF-4843-90FF-9DBB6D69A18D}" destId="{072ABFBA-C5F9-4F4F-B6A6-F28A9BB04D89}" srcOrd="0" destOrd="0" presId="urn:microsoft.com/office/officeart/2005/8/layout/hierarchy1"/>
    <dgm:cxn modelId="{F19D9C98-1A98-4E27-A032-CF7239913604}" type="presParOf" srcId="{624D1BB4-69FF-4843-90FF-9DBB6D69A18D}" destId="{C65F2974-1858-440F-BC86-622BF147EE47}" srcOrd="1" destOrd="0" presId="urn:microsoft.com/office/officeart/2005/8/layout/hierarchy1"/>
    <dgm:cxn modelId="{2D69A81C-106B-4747-AE4F-DF62EF0CC76F}" type="presParOf" srcId="{C65F2974-1858-440F-BC86-622BF147EE47}" destId="{3EB7CCCD-5E60-429A-9C43-541C08EFA786}" srcOrd="0" destOrd="0" presId="urn:microsoft.com/office/officeart/2005/8/layout/hierarchy1"/>
    <dgm:cxn modelId="{56D139DA-0729-4980-8546-0FF24FED5B2F}" type="presParOf" srcId="{3EB7CCCD-5E60-429A-9C43-541C08EFA786}" destId="{EDF8F155-45B9-4445-A329-E0243CC69FA1}" srcOrd="0" destOrd="0" presId="urn:microsoft.com/office/officeart/2005/8/layout/hierarchy1"/>
    <dgm:cxn modelId="{DEEA94E5-BA44-4594-B19C-7796B6A68CFE}" type="presParOf" srcId="{3EB7CCCD-5E60-429A-9C43-541C08EFA786}" destId="{AA584742-0BE1-469D-A0C3-920550B8E984}" srcOrd="1" destOrd="0" presId="urn:microsoft.com/office/officeart/2005/8/layout/hierarchy1"/>
    <dgm:cxn modelId="{688CAF8A-AB4A-440B-9B10-E48F9F4FA9C0}" type="presParOf" srcId="{C65F2974-1858-440F-BC86-622BF147EE47}" destId="{A801AA17-D650-42DF-8E9E-7FB90D7CE298}" srcOrd="1" destOrd="0" presId="urn:microsoft.com/office/officeart/2005/8/layout/hierarchy1"/>
    <dgm:cxn modelId="{70BC086D-5D2F-4B6B-84B2-F3A077071990}" type="presParOf" srcId="{624D1BB4-69FF-4843-90FF-9DBB6D69A18D}" destId="{5A1DF263-8789-491A-B3D6-4FA30E02BDAF}" srcOrd="2" destOrd="0" presId="urn:microsoft.com/office/officeart/2005/8/layout/hierarchy1"/>
    <dgm:cxn modelId="{BE505DA8-34C0-412B-A8EE-99F6E1648B09}" type="presParOf" srcId="{624D1BB4-69FF-4843-90FF-9DBB6D69A18D}" destId="{404724EB-42EE-48EB-BB10-A64DA54B240F}" srcOrd="3" destOrd="0" presId="urn:microsoft.com/office/officeart/2005/8/layout/hierarchy1"/>
    <dgm:cxn modelId="{81D879A1-044A-47FC-BF66-09B8E3983EC2}" type="presParOf" srcId="{404724EB-42EE-48EB-BB10-A64DA54B240F}" destId="{A07B2D53-B977-4281-90CA-F69E9663BC81}" srcOrd="0" destOrd="0" presId="urn:microsoft.com/office/officeart/2005/8/layout/hierarchy1"/>
    <dgm:cxn modelId="{C7B7373A-6026-4972-8531-725978519EC4}" type="presParOf" srcId="{A07B2D53-B977-4281-90CA-F69E9663BC81}" destId="{29412F16-EA7B-4CA2-8565-3D474FEB656A}" srcOrd="0" destOrd="0" presId="urn:microsoft.com/office/officeart/2005/8/layout/hierarchy1"/>
    <dgm:cxn modelId="{B31965C4-C427-45D9-BE24-7E39B80CC6B9}" type="presParOf" srcId="{A07B2D53-B977-4281-90CA-F69E9663BC81}" destId="{62FB998E-EB9E-4774-B57C-51E29D1113DF}" srcOrd="1" destOrd="0" presId="urn:microsoft.com/office/officeart/2005/8/layout/hierarchy1"/>
    <dgm:cxn modelId="{2C50AC1F-E47E-437A-A287-9606CACE62D7}" type="presParOf" srcId="{404724EB-42EE-48EB-BB10-A64DA54B240F}" destId="{1F90C2B6-0A1F-46AC-B84B-E8085EBA13D5}" srcOrd="1" destOrd="0" presId="urn:microsoft.com/office/officeart/2005/8/layout/hierarchy1"/>
    <dgm:cxn modelId="{06A7F298-2A20-46FA-8991-6F7E42C91CB3}" type="presParOf" srcId="{1F90C2B6-0A1F-46AC-B84B-E8085EBA13D5}" destId="{783D1DCE-753B-4FDA-8E09-750EB049811F}" srcOrd="0" destOrd="0" presId="urn:microsoft.com/office/officeart/2005/8/layout/hierarchy1"/>
    <dgm:cxn modelId="{0BA0F431-91E0-4E6A-A2C1-5A047B2AB27A}" type="presParOf" srcId="{1F90C2B6-0A1F-46AC-B84B-E8085EBA13D5}" destId="{92BC7B83-55AD-4319-BFAD-490010C99396}" srcOrd="1" destOrd="0" presId="urn:microsoft.com/office/officeart/2005/8/layout/hierarchy1"/>
    <dgm:cxn modelId="{FC262AAF-4B23-417B-A933-0B502A286108}" type="presParOf" srcId="{92BC7B83-55AD-4319-BFAD-490010C99396}" destId="{AB6FE581-C1E4-4A79-B2D1-53644CA7645D}" srcOrd="0" destOrd="0" presId="urn:microsoft.com/office/officeart/2005/8/layout/hierarchy1"/>
    <dgm:cxn modelId="{4DE87B33-2950-4D92-9631-E7ABA854BC5A}" type="presParOf" srcId="{AB6FE581-C1E4-4A79-B2D1-53644CA7645D}" destId="{CE8CFBA3-BCBA-4B9F-B2C0-CCFDCE300EF9}" srcOrd="0" destOrd="0" presId="urn:microsoft.com/office/officeart/2005/8/layout/hierarchy1"/>
    <dgm:cxn modelId="{1013EA18-AFDD-41C8-AA13-C8640714F8A1}" type="presParOf" srcId="{AB6FE581-C1E4-4A79-B2D1-53644CA7645D}" destId="{B58995D3-CA17-461A-8067-4646F17C2957}" srcOrd="1" destOrd="0" presId="urn:microsoft.com/office/officeart/2005/8/layout/hierarchy1"/>
    <dgm:cxn modelId="{DCBBB232-1DCF-4714-A8F9-28DF45263C44}" type="presParOf" srcId="{92BC7B83-55AD-4319-BFAD-490010C99396}" destId="{48771002-211B-4BA8-AFAA-4F04B44513F6}" srcOrd="1" destOrd="0" presId="urn:microsoft.com/office/officeart/2005/8/layout/hierarchy1"/>
    <dgm:cxn modelId="{4A7B5951-45D7-4BAA-9F00-AACF70A31275}" type="presParOf" srcId="{1F90C2B6-0A1F-46AC-B84B-E8085EBA13D5}" destId="{61FD40C0-875F-4772-811E-5585030CF279}" srcOrd="2" destOrd="0" presId="urn:microsoft.com/office/officeart/2005/8/layout/hierarchy1"/>
    <dgm:cxn modelId="{219715F2-EDB2-4FB7-BA33-8FA567BBCBE6}" type="presParOf" srcId="{1F90C2B6-0A1F-46AC-B84B-E8085EBA13D5}" destId="{09B9E0BB-0D11-45CB-A366-36D240F980F1}" srcOrd="3" destOrd="0" presId="urn:microsoft.com/office/officeart/2005/8/layout/hierarchy1"/>
    <dgm:cxn modelId="{BF55CCF0-A39E-4DE0-8813-80E4DED7167E}" type="presParOf" srcId="{09B9E0BB-0D11-45CB-A366-36D240F980F1}" destId="{266CDBD9-88B6-4191-B3ED-71D5B5CDA0A8}" srcOrd="0" destOrd="0" presId="urn:microsoft.com/office/officeart/2005/8/layout/hierarchy1"/>
    <dgm:cxn modelId="{1DF5F1ED-CCD7-4DF8-9173-9D5FD6C41736}" type="presParOf" srcId="{266CDBD9-88B6-4191-B3ED-71D5B5CDA0A8}" destId="{6986D313-65A9-439F-B021-64C4D8D2BFE6}" srcOrd="0" destOrd="0" presId="urn:microsoft.com/office/officeart/2005/8/layout/hierarchy1"/>
    <dgm:cxn modelId="{E2034CD4-83C1-4F20-9646-45AB5B37AF14}" type="presParOf" srcId="{266CDBD9-88B6-4191-B3ED-71D5B5CDA0A8}" destId="{76A3F87E-366D-42E5-9333-7CA67A5CFB66}" srcOrd="1" destOrd="0" presId="urn:microsoft.com/office/officeart/2005/8/layout/hierarchy1"/>
    <dgm:cxn modelId="{1E811914-0569-43A9-B7A8-4862B608B0D1}" type="presParOf" srcId="{09B9E0BB-0D11-45CB-A366-36D240F980F1}" destId="{A53779E7-4176-4175-982A-82E7811E1A39}" srcOrd="1" destOrd="0" presId="urn:microsoft.com/office/officeart/2005/8/layout/hierarchy1"/>
    <dgm:cxn modelId="{A43D0441-D34D-43F2-B01A-84BF4A269976}" type="presParOf" srcId="{1F90C2B6-0A1F-46AC-B84B-E8085EBA13D5}" destId="{86F97C2B-A8FE-4698-BF71-30E9581DE933}" srcOrd="4" destOrd="0" presId="urn:microsoft.com/office/officeart/2005/8/layout/hierarchy1"/>
    <dgm:cxn modelId="{BE698C11-20BF-44B0-8DE9-CEE8211DB99A}" type="presParOf" srcId="{1F90C2B6-0A1F-46AC-B84B-E8085EBA13D5}" destId="{4D4DC5D3-6661-4F5B-8BCF-86F223D3ABAC}" srcOrd="5" destOrd="0" presId="urn:microsoft.com/office/officeart/2005/8/layout/hierarchy1"/>
    <dgm:cxn modelId="{0A0BA47E-34B6-4D79-9D74-C129ACBEF7A4}" type="presParOf" srcId="{4D4DC5D3-6661-4F5B-8BCF-86F223D3ABAC}" destId="{78E81583-2035-4F22-BF56-4C9DD6A771C1}" srcOrd="0" destOrd="0" presId="urn:microsoft.com/office/officeart/2005/8/layout/hierarchy1"/>
    <dgm:cxn modelId="{F3FEE85D-28DB-4C9F-B18A-0B71996249BC}" type="presParOf" srcId="{78E81583-2035-4F22-BF56-4C9DD6A771C1}" destId="{4D257342-ED52-4C4F-9114-DBC511AAC1D4}" srcOrd="0" destOrd="0" presId="urn:microsoft.com/office/officeart/2005/8/layout/hierarchy1"/>
    <dgm:cxn modelId="{0315C937-B565-4C22-BC68-AAAF628D916F}" type="presParOf" srcId="{78E81583-2035-4F22-BF56-4C9DD6A771C1}" destId="{F6E37D92-F330-42C3-90BA-9F61F4EEDC01}" srcOrd="1" destOrd="0" presId="urn:microsoft.com/office/officeart/2005/8/layout/hierarchy1"/>
    <dgm:cxn modelId="{4F147705-7F78-46D0-9AF5-77CEB01C0D95}" type="presParOf" srcId="{4D4DC5D3-6661-4F5B-8BCF-86F223D3ABAC}" destId="{9EF8E534-D5AE-4AC4-A7C5-E9015DFCD0B1}" srcOrd="1" destOrd="0" presId="urn:microsoft.com/office/officeart/2005/8/layout/hierarchy1"/>
    <dgm:cxn modelId="{6AE603A1-9711-41A0-8441-59BC566B24EA}" type="presParOf" srcId="{624D1BB4-69FF-4843-90FF-9DBB6D69A18D}" destId="{746CE8B0-1DB8-4897-8431-7B7995CAFD27}" srcOrd="4" destOrd="0" presId="urn:microsoft.com/office/officeart/2005/8/layout/hierarchy1"/>
    <dgm:cxn modelId="{519BB852-35F1-4F55-88F5-08F210A8888E}" type="presParOf" srcId="{624D1BB4-69FF-4843-90FF-9DBB6D69A18D}" destId="{9EC308B1-0A05-4F09-95FB-7426B530AA98}" srcOrd="5" destOrd="0" presId="urn:microsoft.com/office/officeart/2005/8/layout/hierarchy1"/>
    <dgm:cxn modelId="{3CB494C2-FD97-426E-AC52-3AE4DC3BDBE9}" type="presParOf" srcId="{9EC308B1-0A05-4F09-95FB-7426B530AA98}" destId="{E0B09F7C-9F16-4FF4-B644-52CC21A631BF}" srcOrd="0" destOrd="0" presId="urn:microsoft.com/office/officeart/2005/8/layout/hierarchy1"/>
    <dgm:cxn modelId="{4D900A88-4113-4128-86B4-F08CD5D89BA4}" type="presParOf" srcId="{E0B09F7C-9F16-4FF4-B644-52CC21A631BF}" destId="{31A8BA82-6BAA-4C8C-8D29-BA3C4342675D}" srcOrd="0" destOrd="0" presId="urn:microsoft.com/office/officeart/2005/8/layout/hierarchy1"/>
    <dgm:cxn modelId="{5DBBD85D-88FB-4D45-8CE1-FBBE5D3F6254}" type="presParOf" srcId="{E0B09F7C-9F16-4FF4-B644-52CC21A631BF}" destId="{CDC14199-459A-4BFB-BD51-1205E573D4BB}" srcOrd="1" destOrd="0" presId="urn:microsoft.com/office/officeart/2005/8/layout/hierarchy1"/>
    <dgm:cxn modelId="{588A54E3-E49C-4AF3-8897-CEAC75BA2A41}" type="presParOf" srcId="{9EC308B1-0A05-4F09-95FB-7426B530AA98}" destId="{81DB57E5-AC22-4F39-89CE-A626AAFAA83B}" srcOrd="1" destOrd="0" presId="urn:microsoft.com/office/officeart/2005/8/layout/hierarchy1"/>
    <dgm:cxn modelId="{B1A0BE25-9DBC-4E1B-801C-5BEF57FD3506}" type="presParOf" srcId="{4B279A7B-3592-452A-B7ED-4FDD8A3008F1}" destId="{DD4AA64D-7E18-481D-BBD4-35F422D1C711}" srcOrd="2" destOrd="0" presId="urn:microsoft.com/office/officeart/2005/8/layout/hierarchy1"/>
    <dgm:cxn modelId="{D17D882D-BD4D-4C98-A81A-1BFAB12A8D5A}" type="presParOf" srcId="{4B279A7B-3592-452A-B7ED-4FDD8A3008F1}" destId="{F25E1103-784D-4450-90D7-511C77343210}" srcOrd="3" destOrd="0" presId="urn:microsoft.com/office/officeart/2005/8/layout/hierarchy1"/>
    <dgm:cxn modelId="{9818085C-9959-4ED8-8A1B-31BF8FF7B91A}" type="presParOf" srcId="{F25E1103-784D-4450-90D7-511C77343210}" destId="{D8EEB003-AAF1-4E28-A2F6-976EDE9CB3FE}" srcOrd="0" destOrd="0" presId="urn:microsoft.com/office/officeart/2005/8/layout/hierarchy1"/>
    <dgm:cxn modelId="{4CFDB0C0-1803-43AE-9A7E-52CF7FE7F2F7}" type="presParOf" srcId="{D8EEB003-AAF1-4E28-A2F6-976EDE9CB3FE}" destId="{7E66C15C-2960-4B52-B4FD-26216889A7CB}" srcOrd="0" destOrd="0" presId="urn:microsoft.com/office/officeart/2005/8/layout/hierarchy1"/>
    <dgm:cxn modelId="{7786989A-CC48-4B5E-8FF7-40554DF564BC}" type="presParOf" srcId="{D8EEB003-AAF1-4E28-A2F6-976EDE9CB3FE}" destId="{6F810E11-F94D-44DD-9005-22F7D08F4D4B}" srcOrd="1" destOrd="0" presId="urn:microsoft.com/office/officeart/2005/8/layout/hierarchy1"/>
    <dgm:cxn modelId="{1ECBBFF2-09C7-499C-A119-6F61E236AB17}" type="presParOf" srcId="{F25E1103-784D-4450-90D7-511C77343210}" destId="{2859CBA3-2243-4D0E-97AB-635658C405F6}" srcOrd="1" destOrd="0" presId="urn:microsoft.com/office/officeart/2005/8/layout/hierarchy1"/>
    <dgm:cxn modelId="{73D410A9-CB76-4B9C-B9B7-E3A259A9D04C}" type="presParOf" srcId="{2859CBA3-2243-4D0E-97AB-635658C405F6}" destId="{398A7C19-037E-49A2-BD11-81B65F5F6D26}" srcOrd="0" destOrd="0" presId="urn:microsoft.com/office/officeart/2005/8/layout/hierarchy1"/>
    <dgm:cxn modelId="{78978033-0B50-480B-95E0-C3D191955EF8}" type="presParOf" srcId="{2859CBA3-2243-4D0E-97AB-635658C405F6}" destId="{44C7CEE9-DD99-433C-96E1-2AACDDE38000}" srcOrd="1" destOrd="0" presId="urn:microsoft.com/office/officeart/2005/8/layout/hierarchy1"/>
    <dgm:cxn modelId="{30FA0DA0-42B4-4D0E-A849-61B24088506C}" type="presParOf" srcId="{44C7CEE9-DD99-433C-96E1-2AACDDE38000}" destId="{D8338952-0124-4D58-AFB3-D1B00801655A}" srcOrd="0" destOrd="0" presId="urn:microsoft.com/office/officeart/2005/8/layout/hierarchy1"/>
    <dgm:cxn modelId="{E65A58CA-0510-4BD0-8DE0-F757C875EB47}" type="presParOf" srcId="{D8338952-0124-4D58-AFB3-D1B00801655A}" destId="{319F124D-6BE6-4ACF-AA6D-9A7522722092}" srcOrd="0" destOrd="0" presId="urn:microsoft.com/office/officeart/2005/8/layout/hierarchy1"/>
    <dgm:cxn modelId="{257E121A-C963-4DF7-9BA1-15B38E72075E}" type="presParOf" srcId="{D8338952-0124-4D58-AFB3-D1B00801655A}" destId="{63C5B3D4-DF13-4011-8571-52668287255F}" srcOrd="1" destOrd="0" presId="urn:microsoft.com/office/officeart/2005/8/layout/hierarchy1"/>
    <dgm:cxn modelId="{6D66DF54-B88A-460F-AF9C-12537B77E26D}" type="presParOf" srcId="{44C7CEE9-DD99-433C-96E1-2AACDDE38000}" destId="{B8A26780-00C1-4993-B22B-A9EF1A4BD39B}" srcOrd="1" destOrd="0" presId="urn:microsoft.com/office/officeart/2005/8/layout/hierarchy1"/>
    <dgm:cxn modelId="{1DD4E9AB-B2E1-4B04-A02C-E79E41023305}" type="presParOf" srcId="{2859CBA3-2243-4D0E-97AB-635658C405F6}" destId="{95623E10-5D8B-4E37-9F26-5932BBC19AEB}" srcOrd="2" destOrd="0" presId="urn:microsoft.com/office/officeart/2005/8/layout/hierarchy1"/>
    <dgm:cxn modelId="{ED14F84C-9FD3-47A3-9EF2-2A3E16DFD59C}" type="presParOf" srcId="{2859CBA3-2243-4D0E-97AB-635658C405F6}" destId="{B84CFAEE-61FB-45F3-B8A0-34BC9545880B}" srcOrd="3" destOrd="0" presId="urn:microsoft.com/office/officeart/2005/8/layout/hierarchy1"/>
    <dgm:cxn modelId="{AB989AEC-9AC4-4813-900A-C7587188A7B5}" type="presParOf" srcId="{B84CFAEE-61FB-45F3-B8A0-34BC9545880B}" destId="{C8F024AE-06B7-4F34-9849-1C1A9AEB5D22}" srcOrd="0" destOrd="0" presId="urn:microsoft.com/office/officeart/2005/8/layout/hierarchy1"/>
    <dgm:cxn modelId="{19BA1BDD-07E8-4EA3-A5BA-454217A7E1FA}" type="presParOf" srcId="{C8F024AE-06B7-4F34-9849-1C1A9AEB5D22}" destId="{518ED7A7-C8BC-49EB-90BE-AA51C0DE70FC}" srcOrd="0" destOrd="0" presId="urn:microsoft.com/office/officeart/2005/8/layout/hierarchy1"/>
    <dgm:cxn modelId="{4DB7E1B5-D9A8-49CF-A4BB-500DC008DEAF}" type="presParOf" srcId="{C8F024AE-06B7-4F34-9849-1C1A9AEB5D22}" destId="{38D93701-CC73-4618-996C-6FB3403DFEE1}" srcOrd="1" destOrd="0" presId="urn:microsoft.com/office/officeart/2005/8/layout/hierarchy1"/>
    <dgm:cxn modelId="{E1A5A880-38C7-4928-91BF-037725A43735}" type="presParOf" srcId="{B84CFAEE-61FB-45F3-B8A0-34BC9545880B}" destId="{1C26BE4D-4E2A-4832-ADA6-771CCFD9FC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D9915F-8AD9-4A05-BE2B-B0ADEA6534D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04029-5B4D-429D-8F5E-231B5414BB89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 </a:t>
          </a:r>
          <a:r>
            <a:rPr lang="en-US" b="1" dirty="0" err="1" smtClean="0">
              <a:solidFill>
                <a:srgbClr val="00B050"/>
              </a:solidFill>
            </a:rPr>
            <a:t>অপ্রাতিষ্ঠানিক</a:t>
          </a:r>
          <a:endParaRPr lang="en-US" dirty="0"/>
        </a:p>
      </dgm:t>
    </dgm:pt>
    <dgm:pt modelId="{5E11A3B0-2C74-4832-838A-40B1B52B0D19}" type="parTrans" cxnId="{75EF15B8-085A-401F-9EA6-B412534E6666}">
      <dgm:prSet/>
      <dgm:spPr/>
      <dgm:t>
        <a:bodyPr/>
        <a:lstStyle/>
        <a:p>
          <a:endParaRPr lang="en-US"/>
        </a:p>
      </dgm:t>
    </dgm:pt>
    <dgm:pt modelId="{E236598B-8B71-4454-813B-C45B55CAEB9E}" type="sibTrans" cxnId="{75EF15B8-085A-401F-9EA6-B412534E6666}">
      <dgm:prSet/>
      <dgm:spPr/>
      <dgm:t>
        <a:bodyPr/>
        <a:lstStyle/>
        <a:p>
          <a:endParaRPr lang="en-US"/>
        </a:p>
      </dgm:t>
    </dgm:pt>
    <dgm:pt modelId="{FF29D70D-D287-46A3-8E78-1872FF36858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7030A0"/>
              </a:solidFill>
            </a:rPr>
            <a:t>মালিক</a:t>
          </a:r>
          <a:endParaRPr lang="en-US" b="1" dirty="0">
            <a:solidFill>
              <a:srgbClr val="7030A0"/>
            </a:solidFill>
          </a:endParaRPr>
        </a:p>
      </dgm:t>
    </dgm:pt>
    <dgm:pt modelId="{77691CC5-A003-4B28-9FF8-2574FF58F889}" type="parTrans" cxnId="{DAACB779-4E8A-45AD-9DDD-6B10269EF3A8}">
      <dgm:prSet/>
      <dgm:spPr/>
      <dgm:t>
        <a:bodyPr/>
        <a:lstStyle/>
        <a:p>
          <a:endParaRPr lang="en-US"/>
        </a:p>
      </dgm:t>
    </dgm:pt>
    <dgm:pt modelId="{CBA890A6-B77F-4913-BFCB-2A3796A53E54}" type="sibTrans" cxnId="{DAACB779-4E8A-45AD-9DDD-6B10269EF3A8}">
      <dgm:prSet/>
      <dgm:spPr/>
      <dgm:t>
        <a:bodyPr/>
        <a:lstStyle/>
        <a:p>
          <a:endParaRPr lang="en-US"/>
        </a:p>
      </dgm:t>
    </dgm:pt>
    <dgm:pt modelId="{D9BB654B-F6B8-41B3-B144-FBCC5553EC71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FF0000"/>
              </a:solidFill>
            </a:rPr>
            <a:t>মহাজন</a:t>
          </a:r>
          <a:endParaRPr lang="en-US" b="1" dirty="0">
            <a:solidFill>
              <a:srgbClr val="FF0000"/>
            </a:solidFill>
          </a:endParaRPr>
        </a:p>
      </dgm:t>
    </dgm:pt>
    <dgm:pt modelId="{B328689A-6949-41CC-8FB0-9610B5B70F67}" type="parTrans" cxnId="{F7106E1C-750C-42D1-B499-FAEF76521F43}">
      <dgm:prSet/>
      <dgm:spPr/>
      <dgm:t>
        <a:bodyPr/>
        <a:lstStyle/>
        <a:p>
          <a:endParaRPr lang="en-US"/>
        </a:p>
      </dgm:t>
    </dgm:pt>
    <dgm:pt modelId="{11CB432B-2FDC-48B4-8C98-77AE67CAED0E}" type="sibTrans" cxnId="{F7106E1C-750C-42D1-B499-FAEF76521F43}">
      <dgm:prSet/>
      <dgm:spPr/>
      <dgm:t>
        <a:bodyPr/>
        <a:lstStyle/>
        <a:p>
          <a:endParaRPr lang="en-US"/>
        </a:p>
      </dgm:t>
    </dgm:pt>
    <dgm:pt modelId="{87FABDC6-5C86-428A-BF28-BA83E1CB41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7030A0"/>
              </a:solidFill>
            </a:rPr>
            <a:t>পেনশন</a:t>
          </a:r>
          <a:r>
            <a:rPr lang="en-US" b="1" dirty="0" smtClean="0">
              <a:solidFill>
                <a:srgbClr val="7030A0"/>
              </a:solidFill>
            </a:rPr>
            <a:t> ও </a:t>
          </a:r>
          <a:r>
            <a:rPr lang="en-US" b="1" dirty="0" err="1" smtClean="0">
              <a:solidFill>
                <a:srgbClr val="7030A0"/>
              </a:solidFill>
            </a:rPr>
            <a:t>প্রভিডেন্ট</a:t>
          </a:r>
          <a:r>
            <a:rPr lang="en-US" b="1" dirty="0" smtClean="0">
              <a:solidFill>
                <a:srgbClr val="7030A0"/>
              </a:solidFill>
            </a:rPr>
            <a:t> </a:t>
          </a:r>
          <a:r>
            <a:rPr lang="en-US" b="1" dirty="0" err="1" smtClean="0">
              <a:solidFill>
                <a:srgbClr val="7030A0"/>
              </a:solidFill>
            </a:rPr>
            <a:t>ফান্ড</a:t>
          </a:r>
          <a:endParaRPr lang="en-US" b="1" dirty="0">
            <a:solidFill>
              <a:srgbClr val="7030A0"/>
            </a:solidFill>
          </a:endParaRPr>
        </a:p>
      </dgm:t>
    </dgm:pt>
    <dgm:pt modelId="{E606C254-FBED-4B1A-AEFB-E8FA5E7D57F3}" type="parTrans" cxnId="{0ED3CF1C-15F3-4642-AD67-E73557A5D3D3}">
      <dgm:prSet/>
      <dgm:spPr/>
      <dgm:t>
        <a:bodyPr/>
        <a:lstStyle/>
        <a:p>
          <a:endParaRPr lang="en-US"/>
        </a:p>
      </dgm:t>
    </dgm:pt>
    <dgm:pt modelId="{0147AEDC-C0D0-41FA-9FAA-97609F020276}" type="sibTrans" cxnId="{0ED3CF1C-15F3-4642-AD67-E73557A5D3D3}">
      <dgm:prSet/>
      <dgm:spPr/>
      <dgm:t>
        <a:bodyPr/>
        <a:lstStyle/>
        <a:p>
          <a:endParaRPr lang="en-US"/>
        </a:p>
      </dgm:t>
    </dgm:pt>
    <dgm:pt modelId="{4C941161-6DE4-47AF-AAD9-3FCCB6492B5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70C0"/>
              </a:solidFill>
            </a:rPr>
            <a:t>সংরক্ষিত</a:t>
          </a:r>
          <a:r>
            <a:rPr lang="en-US" b="1" dirty="0" smtClean="0">
              <a:solidFill>
                <a:srgbClr val="0070C0"/>
              </a:solidFill>
            </a:rPr>
            <a:t> </a:t>
          </a:r>
          <a:r>
            <a:rPr lang="en-US" b="1" dirty="0" err="1" smtClean="0">
              <a:solidFill>
                <a:srgbClr val="0070C0"/>
              </a:solidFill>
            </a:rPr>
            <a:t>আয়</a:t>
          </a:r>
          <a:endParaRPr lang="en-US" b="1" dirty="0">
            <a:solidFill>
              <a:srgbClr val="0070C0"/>
            </a:solidFill>
          </a:endParaRPr>
        </a:p>
      </dgm:t>
    </dgm:pt>
    <dgm:pt modelId="{5018EBE0-F8BC-452D-8961-A6EAE67441B7}" type="parTrans" cxnId="{EAA09AB5-01C2-4A07-941B-4D41716C74C1}">
      <dgm:prSet/>
      <dgm:spPr/>
      <dgm:t>
        <a:bodyPr/>
        <a:lstStyle/>
        <a:p>
          <a:endParaRPr lang="en-US"/>
        </a:p>
      </dgm:t>
    </dgm:pt>
    <dgm:pt modelId="{34166387-8E5B-4413-82F3-88E1A6531E80}" type="sibTrans" cxnId="{EAA09AB5-01C2-4A07-941B-4D41716C74C1}">
      <dgm:prSet/>
      <dgm:spPr/>
      <dgm:t>
        <a:bodyPr/>
        <a:lstStyle/>
        <a:p>
          <a:endParaRPr lang="en-US"/>
        </a:p>
      </dgm:t>
    </dgm:pt>
    <dgm:pt modelId="{07E53B24-E573-4F3A-9452-DEDB74DE90F2}" type="pres">
      <dgm:prSet presAssocID="{B5D9915F-8AD9-4A05-BE2B-B0ADEA6534D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77052C-C264-488D-AAD8-50A9498F269F}" type="pres">
      <dgm:prSet presAssocID="{9DF04029-5B4D-429D-8F5E-231B5414BB89}" presName="root1" presStyleCnt="0"/>
      <dgm:spPr/>
    </dgm:pt>
    <dgm:pt modelId="{98247011-5CB7-49ED-9622-5A644F00EFA0}" type="pres">
      <dgm:prSet presAssocID="{9DF04029-5B4D-429D-8F5E-231B5414BB8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180757-5080-4B06-A1EC-373AC6334107}" type="pres">
      <dgm:prSet presAssocID="{9DF04029-5B4D-429D-8F5E-231B5414BB89}" presName="level2hierChild" presStyleCnt="0"/>
      <dgm:spPr/>
    </dgm:pt>
    <dgm:pt modelId="{222D79B6-78FE-4B4C-B6DD-3BE3534F9417}" type="pres">
      <dgm:prSet presAssocID="{77691CC5-A003-4B28-9FF8-2574FF58F889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1D636E82-C52E-431D-BE2F-728BC095EF7E}" type="pres">
      <dgm:prSet presAssocID="{77691CC5-A003-4B28-9FF8-2574FF58F88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ECD9A2B-A444-4662-83C7-AA85E47D0FE6}" type="pres">
      <dgm:prSet presAssocID="{FF29D70D-D287-46A3-8E78-1872FF368584}" presName="root2" presStyleCnt="0"/>
      <dgm:spPr/>
    </dgm:pt>
    <dgm:pt modelId="{8BEE1F6A-06F0-4FFB-96B6-AF717F678A6B}" type="pres">
      <dgm:prSet presAssocID="{FF29D70D-D287-46A3-8E78-1872FF36858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3141A7-DBFD-4F4E-AFF6-24A19CCC1548}" type="pres">
      <dgm:prSet presAssocID="{FF29D70D-D287-46A3-8E78-1872FF368584}" presName="level3hierChild" presStyleCnt="0"/>
      <dgm:spPr/>
    </dgm:pt>
    <dgm:pt modelId="{B9A93B6F-6245-4487-9E54-B856D7B1E690}" type="pres">
      <dgm:prSet presAssocID="{B328689A-6949-41CC-8FB0-9610B5B70F67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CD4E0228-05AF-465B-A765-C9BCDC8B4D08}" type="pres">
      <dgm:prSet presAssocID="{B328689A-6949-41CC-8FB0-9610B5B70F6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D73FACC-3D25-4826-8A81-25D4C3989153}" type="pres">
      <dgm:prSet presAssocID="{D9BB654B-F6B8-41B3-B144-FBCC5553EC71}" presName="root2" presStyleCnt="0"/>
      <dgm:spPr/>
    </dgm:pt>
    <dgm:pt modelId="{4A72B1CA-C6FB-443C-BB1A-03EA41F864D3}" type="pres">
      <dgm:prSet presAssocID="{D9BB654B-F6B8-41B3-B144-FBCC5553EC7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BC55A-BD84-4272-970A-5E792553A2EF}" type="pres">
      <dgm:prSet presAssocID="{D9BB654B-F6B8-41B3-B144-FBCC5553EC71}" presName="level3hierChild" presStyleCnt="0"/>
      <dgm:spPr/>
    </dgm:pt>
    <dgm:pt modelId="{16F6237F-8793-4C9D-8CB8-99A9768503BB}" type="pres">
      <dgm:prSet presAssocID="{E606C254-FBED-4B1A-AEFB-E8FA5E7D57F3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F4E966AB-6CCC-475C-AC5D-C15ADFC86BBD}" type="pres">
      <dgm:prSet presAssocID="{E606C254-FBED-4B1A-AEFB-E8FA5E7D57F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994C082-9896-4483-B682-DF71811DC660}" type="pres">
      <dgm:prSet presAssocID="{87FABDC6-5C86-428A-BF28-BA83E1CB41B8}" presName="root2" presStyleCnt="0"/>
      <dgm:spPr/>
    </dgm:pt>
    <dgm:pt modelId="{0C299D6D-1199-4441-AF4F-EFA78962C32C}" type="pres">
      <dgm:prSet presAssocID="{87FABDC6-5C86-428A-BF28-BA83E1CB41B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0A2F56-07B9-4E6D-89F9-5FA9290A5E8A}" type="pres">
      <dgm:prSet presAssocID="{87FABDC6-5C86-428A-BF28-BA83E1CB41B8}" presName="level3hierChild" presStyleCnt="0"/>
      <dgm:spPr/>
    </dgm:pt>
    <dgm:pt modelId="{9D1C3889-26A2-449B-8F56-7B60AD0326E0}" type="pres">
      <dgm:prSet presAssocID="{5018EBE0-F8BC-452D-8961-A6EAE67441B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CF650119-2782-43B0-8A31-DCEBCAF5C649}" type="pres">
      <dgm:prSet presAssocID="{5018EBE0-F8BC-452D-8961-A6EAE67441B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6A27E0E-8B40-49DE-9FEC-B3CD077BA46D}" type="pres">
      <dgm:prSet presAssocID="{4C941161-6DE4-47AF-AAD9-3FCCB6492B55}" presName="root2" presStyleCnt="0"/>
      <dgm:spPr/>
    </dgm:pt>
    <dgm:pt modelId="{4AA227FB-6D1E-49D1-9DFC-AA3D1A9ED0C4}" type="pres">
      <dgm:prSet presAssocID="{4C941161-6DE4-47AF-AAD9-3FCCB6492B5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0CF3A-CEA5-4A6F-A748-8DF4A4049F9B}" type="pres">
      <dgm:prSet presAssocID="{4C941161-6DE4-47AF-AAD9-3FCCB6492B55}" presName="level3hierChild" presStyleCnt="0"/>
      <dgm:spPr/>
    </dgm:pt>
  </dgm:ptLst>
  <dgm:cxnLst>
    <dgm:cxn modelId="{3A997987-8D81-4E4C-BEFB-D7B0A3725D79}" type="presOf" srcId="{B5D9915F-8AD9-4A05-BE2B-B0ADEA6534DB}" destId="{07E53B24-E573-4F3A-9452-DEDB74DE90F2}" srcOrd="0" destOrd="0" presId="urn:microsoft.com/office/officeart/2008/layout/HorizontalMultiLevelHierarchy"/>
    <dgm:cxn modelId="{B28B618F-73EF-4905-A6AB-58D637F76AC7}" type="presOf" srcId="{77691CC5-A003-4B28-9FF8-2574FF58F889}" destId="{222D79B6-78FE-4B4C-B6DD-3BE3534F9417}" srcOrd="0" destOrd="0" presId="urn:microsoft.com/office/officeart/2008/layout/HorizontalMultiLevelHierarchy"/>
    <dgm:cxn modelId="{0ED3CF1C-15F3-4642-AD67-E73557A5D3D3}" srcId="{9DF04029-5B4D-429D-8F5E-231B5414BB89}" destId="{87FABDC6-5C86-428A-BF28-BA83E1CB41B8}" srcOrd="2" destOrd="0" parTransId="{E606C254-FBED-4B1A-AEFB-E8FA5E7D57F3}" sibTransId="{0147AEDC-C0D0-41FA-9FAA-97609F020276}"/>
    <dgm:cxn modelId="{CE610398-C8D8-4B49-9275-8C175E767303}" type="presOf" srcId="{4C941161-6DE4-47AF-AAD9-3FCCB6492B55}" destId="{4AA227FB-6D1E-49D1-9DFC-AA3D1A9ED0C4}" srcOrd="0" destOrd="0" presId="urn:microsoft.com/office/officeart/2008/layout/HorizontalMultiLevelHierarchy"/>
    <dgm:cxn modelId="{444199AF-C5D3-4104-8EBB-1DC08CB6EB52}" type="presOf" srcId="{77691CC5-A003-4B28-9FF8-2574FF58F889}" destId="{1D636E82-C52E-431D-BE2F-728BC095EF7E}" srcOrd="1" destOrd="0" presId="urn:microsoft.com/office/officeart/2008/layout/HorizontalMultiLevelHierarchy"/>
    <dgm:cxn modelId="{F7106E1C-750C-42D1-B499-FAEF76521F43}" srcId="{9DF04029-5B4D-429D-8F5E-231B5414BB89}" destId="{D9BB654B-F6B8-41B3-B144-FBCC5553EC71}" srcOrd="1" destOrd="0" parTransId="{B328689A-6949-41CC-8FB0-9610B5B70F67}" sibTransId="{11CB432B-2FDC-48B4-8C98-77AE67CAED0E}"/>
    <dgm:cxn modelId="{34B01354-A13D-413D-BA98-93E5AAD29BB0}" type="presOf" srcId="{9DF04029-5B4D-429D-8F5E-231B5414BB89}" destId="{98247011-5CB7-49ED-9622-5A644F00EFA0}" srcOrd="0" destOrd="0" presId="urn:microsoft.com/office/officeart/2008/layout/HorizontalMultiLevelHierarchy"/>
    <dgm:cxn modelId="{F0C43058-F3C6-4064-97B0-83E92CAB783A}" type="presOf" srcId="{D9BB654B-F6B8-41B3-B144-FBCC5553EC71}" destId="{4A72B1CA-C6FB-443C-BB1A-03EA41F864D3}" srcOrd="0" destOrd="0" presId="urn:microsoft.com/office/officeart/2008/layout/HorizontalMultiLevelHierarchy"/>
    <dgm:cxn modelId="{0ABA6405-8826-4004-BF0A-770AF05B58BE}" type="presOf" srcId="{B328689A-6949-41CC-8FB0-9610B5B70F67}" destId="{CD4E0228-05AF-465B-A765-C9BCDC8B4D08}" srcOrd="1" destOrd="0" presId="urn:microsoft.com/office/officeart/2008/layout/HorizontalMultiLevelHierarchy"/>
    <dgm:cxn modelId="{EAA09AB5-01C2-4A07-941B-4D41716C74C1}" srcId="{9DF04029-5B4D-429D-8F5E-231B5414BB89}" destId="{4C941161-6DE4-47AF-AAD9-3FCCB6492B55}" srcOrd="3" destOrd="0" parTransId="{5018EBE0-F8BC-452D-8961-A6EAE67441B7}" sibTransId="{34166387-8E5B-4413-82F3-88E1A6531E80}"/>
    <dgm:cxn modelId="{472A7EBE-593A-422E-AD67-0317FCDDE665}" type="presOf" srcId="{E606C254-FBED-4B1A-AEFB-E8FA5E7D57F3}" destId="{F4E966AB-6CCC-475C-AC5D-C15ADFC86BBD}" srcOrd="1" destOrd="0" presId="urn:microsoft.com/office/officeart/2008/layout/HorizontalMultiLevelHierarchy"/>
    <dgm:cxn modelId="{46F44AAE-DA47-45E8-9E0E-AE0C18E48561}" type="presOf" srcId="{E606C254-FBED-4B1A-AEFB-E8FA5E7D57F3}" destId="{16F6237F-8793-4C9D-8CB8-99A9768503BB}" srcOrd="0" destOrd="0" presId="urn:microsoft.com/office/officeart/2008/layout/HorizontalMultiLevelHierarchy"/>
    <dgm:cxn modelId="{A818A02E-8AD6-42CE-9153-17815CC241A0}" type="presOf" srcId="{5018EBE0-F8BC-452D-8961-A6EAE67441B7}" destId="{9D1C3889-26A2-449B-8F56-7B60AD0326E0}" srcOrd="0" destOrd="0" presId="urn:microsoft.com/office/officeart/2008/layout/HorizontalMultiLevelHierarchy"/>
    <dgm:cxn modelId="{7B225067-7A17-4B88-9D9F-A9E259F10201}" type="presOf" srcId="{B328689A-6949-41CC-8FB0-9610B5B70F67}" destId="{B9A93B6F-6245-4487-9E54-B856D7B1E690}" srcOrd="0" destOrd="0" presId="urn:microsoft.com/office/officeart/2008/layout/HorizontalMultiLevelHierarchy"/>
    <dgm:cxn modelId="{DAACB779-4E8A-45AD-9DDD-6B10269EF3A8}" srcId="{9DF04029-5B4D-429D-8F5E-231B5414BB89}" destId="{FF29D70D-D287-46A3-8E78-1872FF368584}" srcOrd="0" destOrd="0" parTransId="{77691CC5-A003-4B28-9FF8-2574FF58F889}" sibTransId="{CBA890A6-B77F-4913-BFCB-2A3796A53E54}"/>
    <dgm:cxn modelId="{D3225769-EB6E-4053-B222-40F084F2AC89}" type="presOf" srcId="{FF29D70D-D287-46A3-8E78-1872FF368584}" destId="{8BEE1F6A-06F0-4FFB-96B6-AF717F678A6B}" srcOrd="0" destOrd="0" presId="urn:microsoft.com/office/officeart/2008/layout/HorizontalMultiLevelHierarchy"/>
    <dgm:cxn modelId="{A0BFB999-B5B6-4665-9841-D3184486D1D5}" type="presOf" srcId="{5018EBE0-F8BC-452D-8961-A6EAE67441B7}" destId="{CF650119-2782-43B0-8A31-DCEBCAF5C649}" srcOrd="1" destOrd="0" presId="urn:microsoft.com/office/officeart/2008/layout/HorizontalMultiLevelHierarchy"/>
    <dgm:cxn modelId="{CB4D4A93-381F-48FA-A1EA-8C807B72342F}" type="presOf" srcId="{87FABDC6-5C86-428A-BF28-BA83E1CB41B8}" destId="{0C299D6D-1199-4441-AF4F-EFA78962C32C}" srcOrd="0" destOrd="0" presId="urn:microsoft.com/office/officeart/2008/layout/HorizontalMultiLevelHierarchy"/>
    <dgm:cxn modelId="{75EF15B8-085A-401F-9EA6-B412534E6666}" srcId="{B5D9915F-8AD9-4A05-BE2B-B0ADEA6534DB}" destId="{9DF04029-5B4D-429D-8F5E-231B5414BB89}" srcOrd="0" destOrd="0" parTransId="{5E11A3B0-2C74-4832-838A-40B1B52B0D19}" sibTransId="{E236598B-8B71-4454-813B-C45B55CAEB9E}"/>
    <dgm:cxn modelId="{97544E18-DA4E-4A96-8ECB-44D2784D7312}" type="presParOf" srcId="{07E53B24-E573-4F3A-9452-DEDB74DE90F2}" destId="{5D77052C-C264-488D-AAD8-50A9498F269F}" srcOrd="0" destOrd="0" presId="urn:microsoft.com/office/officeart/2008/layout/HorizontalMultiLevelHierarchy"/>
    <dgm:cxn modelId="{459E182B-81B9-4092-8019-428E1BD9E3A9}" type="presParOf" srcId="{5D77052C-C264-488D-AAD8-50A9498F269F}" destId="{98247011-5CB7-49ED-9622-5A644F00EFA0}" srcOrd="0" destOrd="0" presId="urn:microsoft.com/office/officeart/2008/layout/HorizontalMultiLevelHierarchy"/>
    <dgm:cxn modelId="{52A3DA35-5D5B-42F2-98CF-56CFFCAD4DEE}" type="presParOf" srcId="{5D77052C-C264-488D-AAD8-50A9498F269F}" destId="{AF180757-5080-4B06-A1EC-373AC6334107}" srcOrd="1" destOrd="0" presId="urn:microsoft.com/office/officeart/2008/layout/HorizontalMultiLevelHierarchy"/>
    <dgm:cxn modelId="{11A4C2F9-482E-4883-818E-93DE2D7C0BB2}" type="presParOf" srcId="{AF180757-5080-4B06-A1EC-373AC6334107}" destId="{222D79B6-78FE-4B4C-B6DD-3BE3534F9417}" srcOrd="0" destOrd="0" presId="urn:microsoft.com/office/officeart/2008/layout/HorizontalMultiLevelHierarchy"/>
    <dgm:cxn modelId="{FBA6CEBA-8838-46E1-8042-509547B104E1}" type="presParOf" srcId="{222D79B6-78FE-4B4C-B6DD-3BE3534F9417}" destId="{1D636E82-C52E-431D-BE2F-728BC095EF7E}" srcOrd="0" destOrd="0" presId="urn:microsoft.com/office/officeart/2008/layout/HorizontalMultiLevelHierarchy"/>
    <dgm:cxn modelId="{62B84A5D-36F2-40B7-BC04-C460E730D35A}" type="presParOf" srcId="{AF180757-5080-4B06-A1EC-373AC6334107}" destId="{DECD9A2B-A444-4662-83C7-AA85E47D0FE6}" srcOrd="1" destOrd="0" presId="urn:microsoft.com/office/officeart/2008/layout/HorizontalMultiLevelHierarchy"/>
    <dgm:cxn modelId="{11114C74-ED64-4C7A-B769-9DCB0346AB6D}" type="presParOf" srcId="{DECD9A2B-A444-4662-83C7-AA85E47D0FE6}" destId="{8BEE1F6A-06F0-4FFB-96B6-AF717F678A6B}" srcOrd="0" destOrd="0" presId="urn:microsoft.com/office/officeart/2008/layout/HorizontalMultiLevelHierarchy"/>
    <dgm:cxn modelId="{725CF13D-6BA6-4DC0-BEF2-D9F9D2858CE0}" type="presParOf" srcId="{DECD9A2B-A444-4662-83C7-AA85E47D0FE6}" destId="{243141A7-DBFD-4F4E-AFF6-24A19CCC1548}" srcOrd="1" destOrd="0" presId="urn:microsoft.com/office/officeart/2008/layout/HorizontalMultiLevelHierarchy"/>
    <dgm:cxn modelId="{34FCDC19-62EC-457A-8119-0089E3F0B5B7}" type="presParOf" srcId="{AF180757-5080-4B06-A1EC-373AC6334107}" destId="{B9A93B6F-6245-4487-9E54-B856D7B1E690}" srcOrd="2" destOrd="0" presId="urn:microsoft.com/office/officeart/2008/layout/HorizontalMultiLevelHierarchy"/>
    <dgm:cxn modelId="{E1036A51-31D6-45A9-81C2-A63EA1A838E7}" type="presParOf" srcId="{B9A93B6F-6245-4487-9E54-B856D7B1E690}" destId="{CD4E0228-05AF-465B-A765-C9BCDC8B4D08}" srcOrd="0" destOrd="0" presId="urn:microsoft.com/office/officeart/2008/layout/HorizontalMultiLevelHierarchy"/>
    <dgm:cxn modelId="{B87639A6-6F03-4A51-842A-4CBC5D1AFAC5}" type="presParOf" srcId="{AF180757-5080-4B06-A1EC-373AC6334107}" destId="{AD73FACC-3D25-4826-8A81-25D4C3989153}" srcOrd="3" destOrd="0" presId="urn:microsoft.com/office/officeart/2008/layout/HorizontalMultiLevelHierarchy"/>
    <dgm:cxn modelId="{71511D86-0920-4B04-B045-0C9D8F352BAC}" type="presParOf" srcId="{AD73FACC-3D25-4826-8A81-25D4C3989153}" destId="{4A72B1CA-C6FB-443C-BB1A-03EA41F864D3}" srcOrd="0" destOrd="0" presId="urn:microsoft.com/office/officeart/2008/layout/HorizontalMultiLevelHierarchy"/>
    <dgm:cxn modelId="{F5FFE30D-95D0-4A67-B1E8-1DC97870196C}" type="presParOf" srcId="{AD73FACC-3D25-4826-8A81-25D4C3989153}" destId="{E93BC55A-BD84-4272-970A-5E792553A2EF}" srcOrd="1" destOrd="0" presId="urn:microsoft.com/office/officeart/2008/layout/HorizontalMultiLevelHierarchy"/>
    <dgm:cxn modelId="{5FA2ED67-AC8A-491B-B51F-BA6415166600}" type="presParOf" srcId="{AF180757-5080-4B06-A1EC-373AC6334107}" destId="{16F6237F-8793-4C9D-8CB8-99A9768503BB}" srcOrd="4" destOrd="0" presId="urn:microsoft.com/office/officeart/2008/layout/HorizontalMultiLevelHierarchy"/>
    <dgm:cxn modelId="{ADA9735C-1AC7-44FC-84FD-F6FECF3E77B9}" type="presParOf" srcId="{16F6237F-8793-4C9D-8CB8-99A9768503BB}" destId="{F4E966AB-6CCC-475C-AC5D-C15ADFC86BBD}" srcOrd="0" destOrd="0" presId="urn:microsoft.com/office/officeart/2008/layout/HorizontalMultiLevelHierarchy"/>
    <dgm:cxn modelId="{37040E31-5D63-4A74-82F5-F243CC218E02}" type="presParOf" srcId="{AF180757-5080-4B06-A1EC-373AC6334107}" destId="{D994C082-9896-4483-B682-DF71811DC660}" srcOrd="5" destOrd="0" presId="urn:microsoft.com/office/officeart/2008/layout/HorizontalMultiLevelHierarchy"/>
    <dgm:cxn modelId="{EA7472B1-FF6A-4CD2-9580-F4EFEA334431}" type="presParOf" srcId="{D994C082-9896-4483-B682-DF71811DC660}" destId="{0C299D6D-1199-4441-AF4F-EFA78962C32C}" srcOrd="0" destOrd="0" presId="urn:microsoft.com/office/officeart/2008/layout/HorizontalMultiLevelHierarchy"/>
    <dgm:cxn modelId="{F9B1B632-E809-4C6A-94D0-881D9A56320E}" type="presParOf" srcId="{D994C082-9896-4483-B682-DF71811DC660}" destId="{180A2F56-07B9-4E6D-89F9-5FA9290A5E8A}" srcOrd="1" destOrd="0" presId="urn:microsoft.com/office/officeart/2008/layout/HorizontalMultiLevelHierarchy"/>
    <dgm:cxn modelId="{D44B0C25-8733-4DFC-B75A-D5A4673343AE}" type="presParOf" srcId="{AF180757-5080-4B06-A1EC-373AC6334107}" destId="{9D1C3889-26A2-449B-8F56-7B60AD0326E0}" srcOrd="6" destOrd="0" presId="urn:microsoft.com/office/officeart/2008/layout/HorizontalMultiLevelHierarchy"/>
    <dgm:cxn modelId="{B9660865-1932-4D7E-A5EE-EE84A0693920}" type="presParOf" srcId="{9D1C3889-26A2-449B-8F56-7B60AD0326E0}" destId="{CF650119-2782-43B0-8A31-DCEBCAF5C649}" srcOrd="0" destOrd="0" presId="urn:microsoft.com/office/officeart/2008/layout/HorizontalMultiLevelHierarchy"/>
    <dgm:cxn modelId="{9ED346AD-FE4D-4143-A485-210BF59EA073}" type="presParOf" srcId="{AF180757-5080-4B06-A1EC-373AC6334107}" destId="{A6A27E0E-8B40-49DE-9FEC-B3CD077BA46D}" srcOrd="7" destOrd="0" presId="urn:microsoft.com/office/officeart/2008/layout/HorizontalMultiLevelHierarchy"/>
    <dgm:cxn modelId="{1E321409-2985-49CB-B351-B5D9E1230F6F}" type="presParOf" srcId="{A6A27E0E-8B40-49DE-9FEC-B3CD077BA46D}" destId="{4AA227FB-6D1E-49D1-9DFC-AA3D1A9ED0C4}" srcOrd="0" destOrd="0" presId="urn:microsoft.com/office/officeart/2008/layout/HorizontalMultiLevelHierarchy"/>
    <dgm:cxn modelId="{14B0A961-342A-457D-A696-E018E467A894}" type="presParOf" srcId="{A6A27E0E-8B40-49DE-9FEC-B3CD077BA46D}" destId="{2F30CF3A-CEA5-4A6F-A748-8DF4A4049F9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337839-9F8C-41B8-9D41-B63B095B03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EC2DA3-3688-4956-96BF-E0E1AF712C65}">
      <dgm:prSet phldrT="[Text]"/>
      <dgm:spPr/>
      <dgm:t>
        <a:bodyPr/>
        <a:lstStyle/>
        <a:p>
          <a:r>
            <a:rPr lang="en-US" b="1" dirty="0" err="1" smtClean="0">
              <a:solidFill>
                <a:srgbClr val="C00000"/>
              </a:solidFill>
            </a:rPr>
            <a:t>দীর্ঘমেয়াদি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অর্থায়ন</a:t>
          </a:r>
          <a:endParaRPr lang="en-US" b="1" dirty="0">
            <a:solidFill>
              <a:srgbClr val="C00000"/>
            </a:solidFill>
          </a:endParaRPr>
        </a:p>
      </dgm:t>
    </dgm:pt>
    <dgm:pt modelId="{3698A262-C031-4D95-AF56-83C607CDE9CB}" type="parTrans" cxnId="{98A58043-C5F4-4ED4-9115-825C5AB2BBBE}">
      <dgm:prSet/>
      <dgm:spPr/>
      <dgm:t>
        <a:bodyPr/>
        <a:lstStyle/>
        <a:p>
          <a:endParaRPr lang="en-US"/>
        </a:p>
      </dgm:t>
    </dgm:pt>
    <dgm:pt modelId="{B5FB110E-B693-44E8-AF93-23380042014F}" type="sibTrans" cxnId="{98A58043-C5F4-4ED4-9115-825C5AB2BBBE}">
      <dgm:prSet/>
      <dgm:spPr/>
      <dgm:t>
        <a:bodyPr/>
        <a:lstStyle/>
        <a:p>
          <a:endParaRPr lang="en-US"/>
        </a:p>
      </dgm:t>
    </dgm:pt>
    <dgm:pt modelId="{1C21EF42-88DA-4F1F-987A-470030D078CE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 </a:t>
          </a:r>
          <a:r>
            <a:rPr lang="en-US" b="1" dirty="0" err="1" smtClean="0">
              <a:solidFill>
                <a:srgbClr val="00B050"/>
              </a:solidFill>
            </a:rPr>
            <a:t>অভ্যন্তরীণ</a:t>
          </a:r>
          <a:r>
            <a:rPr lang="en-US" b="1" dirty="0" smtClean="0">
              <a:solidFill>
                <a:srgbClr val="00B050"/>
              </a:solidFill>
            </a:rPr>
            <a:t> </a:t>
          </a:r>
          <a:r>
            <a:rPr lang="en-US" b="1" dirty="0" err="1" smtClean="0">
              <a:solidFill>
                <a:srgbClr val="00B050"/>
              </a:solidFill>
            </a:rPr>
            <a:t>উৎস</a:t>
          </a:r>
          <a:endParaRPr lang="en-US" b="1" dirty="0">
            <a:solidFill>
              <a:srgbClr val="00B050"/>
            </a:solidFill>
          </a:endParaRPr>
        </a:p>
      </dgm:t>
    </dgm:pt>
    <dgm:pt modelId="{9C2D0DB6-D56A-467A-ABBA-B6D24CAC573E}" type="parTrans" cxnId="{5808113C-EFE5-4756-B145-C551AAB42F71}">
      <dgm:prSet/>
      <dgm:spPr/>
      <dgm:t>
        <a:bodyPr/>
        <a:lstStyle/>
        <a:p>
          <a:endParaRPr lang="en-US"/>
        </a:p>
      </dgm:t>
    </dgm:pt>
    <dgm:pt modelId="{11FC605B-A5A5-46A8-BFC4-1822F2FD99DE}" type="sibTrans" cxnId="{5808113C-EFE5-4756-B145-C551AAB42F71}">
      <dgm:prSet/>
      <dgm:spPr/>
      <dgm:t>
        <a:bodyPr/>
        <a:lstStyle/>
        <a:p>
          <a:endParaRPr lang="en-US"/>
        </a:p>
      </dgm:t>
    </dgm:pt>
    <dgm:pt modelId="{545F81C3-5DE2-417C-9E9C-2F2241192BFE}">
      <dgm:prSet phldrT="[Text]"/>
      <dgm:spPr/>
      <dgm:t>
        <a:bodyPr/>
        <a:lstStyle/>
        <a:p>
          <a:r>
            <a:rPr lang="en-US" b="1" dirty="0" smtClean="0">
              <a:solidFill>
                <a:srgbClr val="0070C0"/>
              </a:solidFill>
            </a:rPr>
            <a:t> </a:t>
          </a:r>
          <a:r>
            <a:rPr lang="en-US" b="1" dirty="0" err="1" smtClean="0">
              <a:solidFill>
                <a:srgbClr val="0070C0"/>
              </a:solidFill>
            </a:rPr>
            <a:t>বাহ্যিক</a:t>
          </a:r>
          <a:r>
            <a:rPr lang="en-US" b="1" dirty="0" smtClean="0">
              <a:solidFill>
                <a:srgbClr val="0070C0"/>
              </a:solidFill>
            </a:rPr>
            <a:t> </a:t>
          </a:r>
          <a:r>
            <a:rPr lang="en-US" b="1" dirty="0" err="1" smtClean="0">
              <a:solidFill>
                <a:srgbClr val="0070C0"/>
              </a:solidFill>
            </a:rPr>
            <a:t>উৎস</a:t>
          </a:r>
          <a:endParaRPr lang="en-US" b="1" dirty="0">
            <a:solidFill>
              <a:srgbClr val="0070C0"/>
            </a:solidFill>
          </a:endParaRPr>
        </a:p>
      </dgm:t>
    </dgm:pt>
    <dgm:pt modelId="{DDB35974-09BE-4C5E-A2AC-7B4E0FA0DF9B}" type="parTrans" cxnId="{6D40DA24-BE76-4AC9-818D-FED8F855B0B5}">
      <dgm:prSet/>
      <dgm:spPr/>
      <dgm:t>
        <a:bodyPr/>
        <a:lstStyle/>
        <a:p>
          <a:endParaRPr lang="en-US"/>
        </a:p>
      </dgm:t>
    </dgm:pt>
    <dgm:pt modelId="{651255E9-F6F0-426A-8C89-018081A28B45}" type="sibTrans" cxnId="{6D40DA24-BE76-4AC9-818D-FED8F855B0B5}">
      <dgm:prSet/>
      <dgm:spPr/>
      <dgm:t>
        <a:bodyPr/>
        <a:lstStyle/>
        <a:p>
          <a:endParaRPr lang="en-US"/>
        </a:p>
      </dgm:t>
    </dgm:pt>
    <dgm:pt modelId="{C8C41BB4-648A-4946-A376-447D97D8179B}" type="pres">
      <dgm:prSet presAssocID="{93337839-9F8C-41B8-9D41-B63B095B0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7A8F5C-3D4E-40C2-9F50-7AC19DE160F0}" type="pres">
      <dgm:prSet presAssocID="{7BEC2DA3-3688-4956-96BF-E0E1AF712C65}" presName="hierRoot1" presStyleCnt="0"/>
      <dgm:spPr/>
    </dgm:pt>
    <dgm:pt modelId="{BFCEB18F-4E32-4B04-9473-F90E79BA951C}" type="pres">
      <dgm:prSet presAssocID="{7BEC2DA3-3688-4956-96BF-E0E1AF712C65}" presName="composite" presStyleCnt="0"/>
      <dgm:spPr/>
    </dgm:pt>
    <dgm:pt modelId="{6C626D58-E38A-4342-872E-D80133AE3AC5}" type="pres">
      <dgm:prSet presAssocID="{7BEC2DA3-3688-4956-96BF-E0E1AF712C65}" presName="background" presStyleLbl="node0" presStyleIdx="0" presStyleCnt="1"/>
      <dgm:spPr/>
    </dgm:pt>
    <dgm:pt modelId="{A280E8E6-FE3A-4B95-B647-7B93FA37A5A7}" type="pres">
      <dgm:prSet presAssocID="{7BEC2DA3-3688-4956-96BF-E0E1AF712C65}" presName="text" presStyleLbl="fgAcc0" presStyleIdx="0" presStyleCnt="1" custScaleX="140307" custLinFactNeighborX="-6629" custLinFactNeighborY="-6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279A7B-3592-452A-B7ED-4FDD8A3008F1}" type="pres">
      <dgm:prSet presAssocID="{7BEC2DA3-3688-4956-96BF-E0E1AF712C65}" presName="hierChild2" presStyleCnt="0"/>
      <dgm:spPr/>
    </dgm:pt>
    <dgm:pt modelId="{47B09713-E9DE-4955-B1AE-8A2AEA2C5D79}" type="pres">
      <dgm:prSet presAssocID="{9C2D0DB6-D56A-467A-ABBA-B6D24CAC573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2D92D0D-F43E-42F4-A8D8-FCF6E1398796}" type="pres">
      <dgm:prSet presAssocID="{1C21EF42-88DA-4F1F-987A-470030D078CE}" presName="hierRoot2" presStyleCnt="0"/>
      <dgm:spPr/>
    </dgm:pt>
    <dgm:pt modelId="{3FBA9E62-2B86-4EF7-AD52-CAD027E35B2A}" type="pres">
      <dgm:prSet presAssocID="{1C21EF42-88DA-4F1F-987A-470030D078CE}" presName="composite2" presStyleCnt="0"/>
      <dgm:spPr/>
    </dgm:pt>
    <dgm:pt modelId="{3426F76E-4962-442F-8BDB-E65E9E042F5E}" type="pres">
      <dgm:prSet presAssocID="{1C21EF42-88DA-4F1F-987A-470030D078CE}" presName="background2" presStyleLbl="node2" presStyleIdx="0" presStyleCnt="2"/>
      <dgm:spPr/>
    </dgm:pt>
    <dgm:pt modelId="{55695877-5571-48BC-8427-93FC4FF2C222}" type="pres">
      <dgm:prSet presAssocID="{1C21EF42-88DA-4F1F-987A-470030D078CE}" presName="text2" presStyleLbl="fgAcc2" presStyleIdx="0" presStyleCnt="2" custScaleX="171916" custLinFactNeighborX="-15568" custLinFactNeighborY="-2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D1BB4-69FF-4843-90FF-9DBB6D69A18D}" type="pres">
      <dgm:prSet presAssocID="{1C21EF42-88DA-4F1F-987A-470030D078CE}" presName="hierChild3" presStyleCnt="0"/>
      <dgm:spPr/>
    </dgm:pt>
    <dgm:pt modelId="{DD4AA64D-7E18-481D-BBD4-35F422D1C711}" type="pres">
      <dgm:prSet presAssocID="{DDB35974-09BE-4C5E-A2AC-7B4E0FA0DF9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25E1103-784D-4450-90D7-511C77343210}" type="pres">
      <dgm:prSet presAssocID="{545F81C3-5DE2-417C-9E9C-2F2241192BFE}" presName="hierRoot2" presStyleCnt="0"/>
      <dgm:spPr/>
    </dgm:pt>
    <dgm:pt modelId="{D8EEB003-AAF1-4E28-A2F6-976EDE9CB3FE}" type="pres">
      <dgm:prSet presAssocID="{545F81C3-5DE2-417C-9E9C-2F2241192BFE}" presName="composite2" presStyleCnt="0"/>
      <dgm:spPr/>
    </dgm:pt>
    <dgm:pt modelId="{7E66C15C-2960-4B52-B4FD-26216889A7CB}" type="pres">
      <dgm:prSet presAssocID="{545F81C3-5DE2-417C-9E9C-2F2241192BFE}" presName="background2" presStyleLbl="node2" presStyleIdx="1" presStyleCnt="2"/>
      <dgm:spPr/>
    </dgm:pt>
    <dgm:pt modelId="{6F810E11-F94D-44DD-9005-22F7D08F4D4B}" type="pres">
      <dgm:prSet presAssocID="{545F81C3-5DE2-417C-9E9C-2F2241192BFE}" presName="text2" presStyleLbl="fgAcc2" presStyleIdx="1" presStyleCnt="2" custScaleX="2103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CBA3-2243-4D0E-97AB-635658C405F6}" type="pres">
      <dgm:prSet presAssocID="{545F81C3-5DE2-417C-9E9C-2F2241192BFE}" presName="hierChild3" presStyleCnt="0"/>
      <dgm:spPr/>
    </dgm:pt>
  </dgm:ptLst>
  <dgm:cxnLst>
    <dgm:cxn modelId="{184352C3-0B99-4D30-ABF7-79BBAA0D17E0}" type="presOf" srcId="{7BEC2DA3-3688-4956-96BF-E0E1AF712C65}" destId="{A280E8E6-FE3A-4B95-B647-7B93FA37A5A7}" srcOrd="0" destOrd="0" presId="urn:microsoft.com/office/officeart/2005/8/layout/hierarchy1"/>
    <dgm:cxn modelId="{5808113C-EFE5-4756-B145-C551AAB42F71}" srcId="{7BEC2DA3-3688-4956-96BF-E0E1AF712C65}" destId="{1C21EF42-88DA-4F1F-987A-470030D078CE}" srcOrd="0" destOrd="0" parTransId="{9C2D0DB6-D56A-467A-ABBA-B6D24CAC573E}" sibTransId="{11FC605B-A5A5-46A8-BFC4-1822F2FD99DE}"/>
    <dgm:cxn modelId="{B0D856EC-E3A1-4935-B35F-6E8ADC8B142C}" type="presOf" srcId="{93337839-9F8C-41B8-9D41-B63B095B0314}" destId="{C8C41BB4-648A-4946-A376-447D97D8179B}" srcOrd="0" destOrd="0" presId="urn:microsoft.com/office/officeart/2005/8/layout/hierarchy1"/>
    <dgm:cxn modelId="{6D40DA24-BE76-4AC9-818D-FED8F855B0B5}" srcId="{7BEC2DA3-3688-4956-96BF-E0E1AF712C65}" destId="{545F81C3-5DE2-417C-9E9C-2F2241192BFE}" srcOrd="1" destOrd="0" parTransId="{DDB35974-09BE-4C5E-A2AC-7B4E0FA0DF9B}" sibTransId="{651255E9-F6F0-426A-8C89-018081A28B45}"/>
    <dgm:cxn modelId="{C91B1A0F-A3B9-4D4E-8D62-3C5C48B9E4D7}" type="presOf" srcId="{1C21EF42-88DA-4F1F-987A-470030D078CE}" destId="{55695877-5571-48BC-8427-93FC4FF2C222}" srcOrd="0" destOrd="0" presId="urn:microsoft.com/office/officeart/2005/8/layout/hierarchy1"/>
    <dgm:cxn modelId="{96B04DDE-ED54-40A4-BBB3-BEE2B22AB42A}" type="presOf" srcId="{545F81C3-5DE2-417C-9E9C-2F2241192BFE}" destId="{6F810E11-F94D-44DD-9005-22F7D08F4D4B}" srcOrd="0" destOrd="0" presId="urn:microsoft.com/office/officeart/2005/8/layout/hierarchy1"/>
    <dgm:cxn modelId="{92FC13DE-A5C0-4AE3-BC6E-673ED510F77C}" type="presOf" srcId="{DDB35974-09BE-4C5E-A2AC-7B4E0FA0DF9B}" destId="{DD4AA64D-7E18-481D-BBD4-35F422D1C711}" srcOrd="0" destOrd="0" presId="urn:microsoft.com/office/officeart/2005/8/layout/hierarchy1"/>
    <dgm:cxn modelId="{83B9ACE2-EFF6-4412-AAF6-670A3F7E43A0}" type="presOf" srcId="{9C2D0DB6-D56A-467A-ABBA-B6D24CAC573E}" destId="{47B09713-E9DE-4955-B1AE-8A2AEA2C5D79}" srcOrd="0" destOrd="0" presId="urn:microsoft.com/office/officeart/2005/8/layout/hierarchy1"/>
    <dgm:cxn modelId="{98A58043-C5F4-4ED4-9115-825C5AB2BBBE}" srcId="{93337839-9F8C-41B8-9D41-B63B095B0314}" destId="{7BEC2DA3-3688-4956-96BF-E0E1AF712C65}" srcOrd="0" destOrd="0" parTransId="{3698A262-C031-4D95-AF56-83C607CDE9CB}" sibTransId="{B5FB110E-B693-44E8-AF93-23380042014F}"/>
    <dgm:cxn modelId="{EE3F0E54-9E69-4468-89C2-28D2DD4C677D}" type="presParOf" srcId="{C8C41BB4-648A-4946-A376-447D97D8179B}" destId="{CE7A8F5C-3D4E-40C2-9F50-7AC19DE160F0}" srcOrd="0" destOrd="0" presId="urn:microsoft.com/office/officeart/2005/8/layout/hierarchy1"/>
    <dgm:cxn modelId="{80761A36-5DD4-4777-9B1C-EDEC380AD0B0}" type="presParOf" srcId="{CE7A8F5C-3D4E-40C2-9F50-7AC19DE160F0}" destId="{BFCEB18F-4E32-4B04-9473-F90E79BA951C}" srcOrd="0" destOrd="0" presId="urn:microsoft.com/office/officeart/2005/8/layout/hierarchy1"/>
    <dgm:cxn modelId="{892BA752-C4F2-463B-AC59-FE39C82794A0}" type="presParOf" srcId="{BFCEB18F-4E32-4B04-9473-F90E79BA951C}" destId="{6C626D58-E38A-4342-872E-D80133AE3AC5}" srcOrd="0" destOrd="0" presId="urn:microsoft.com/office/officeart/2005/8/layout/hierarchy1"/>
    <dgm:cxn modelId="{D37D1EED-6E12-4571-AD64-D7F38B3D5B94}" type="presParOf" srcId="{BFCEB18F-4E32-4B04-9473-F90E79BA951C}" destId="{A280E8E6-FE3A-4B95-B647-7B93FA37A5A7}" srcOrd="1" destOrd="0" presId="urn:microsoft.com/office/officeart/2005/8/layout/hierarchy1"/>
    <dgm:cxn modelId="{C154B268-A1BB-4159-BD15-B8B747C5DA39}" type="presParOf" srcId="{CE7A8F5C-3D4E-40C2-9F50-7AC19DE160F0}" destId="{4B279A7B-3592-452A-B7ED-4FDD8A3008F1}" srcOrd="1" destOrd="0" presId="urn:microsoft.com/office/officeart/2005/8/layout/hierarchy1"/>
    <dgm:cxn modelId="{D45962C9-8BBD-4E44-836C-D5FA7CB5CB34}" type="presParOf" srcId="{4B279A7B-3592-452A-B7ED-4FDD8A3008F1}" destId="{47B09713-E9DE-4955-B1AE-8A2AEA2C5D79}" srcOrd="0" destOrd="0" presId="urn:microsoft.com/office/officeart/2005/8/layout/hierarchy1"/>
    <dgm:cxn modelId="{82BF4CCD-7A10-4AE0-ACB7-227A828E3BD5}" type="presParOf" srcId="{4B279A7B-3592-452A-B7ED-4FDD8A3008F1}" destId="{D2D92D0D-F43E-42F4-A8D8-FCF6E1398796}" srcOrd="1" destOrd="0" presId="urn:microsoft.com/office/officeart/2005/8/layout/hierarchy1"/>
    <dgm:cxn modelId="{E9BAD217-40FD-4695-BA48-00C79998AACF}" type="presParOf" srcId="{D2D92D0D-F43E-42F4-A8D8-FCF6E1398796}" destId="{3FBA9E62-2B86-4EF7-AD52-CAD027E35B2A}" srcOrd="0" destOrd="0" presId="urn:microsoft.com/office/officeart/2005/8/layout/hierarchy1"/>
    <dgm:cxn modelId="{988A0BE9-817A-414D-A6BF-8F57623864C1}" type="presParOf" srcId="{3FBA9E62-2B86-4EF7-AD52-CAD027E35B2A}" destId="{3426F76E-4962-442F-8BDB-E65E9E042F5E}" srcOrd="0" destOrd="0" presId="urn:microsoft.com/office/officeart/2005/8/layout/hierarchy1"/>
    <dgm:cxn modelId="{0779335E-9980-4787-95BE-DB96D96BADF1}" type="presParOf" srcId="{3FBA9E62-2B86-4EF7-AD52-CAD027E35B2A}" destId="{55695877-5571-48BC-8427-93FC4FF2C222}" srcOrd="1" destOrd="0" presId="urn:microsoft.com/office/officeart/2005/8/layout/hierarchy1"/>
    <dgm:cxn modelId="{C83BF73E-0DDA-4126-8D76-262A4668D41A}" type="presParOf" srcId="{D2D92D0D-F43E-42F4-A8D8-FCF6E1398796}" destId="{624D1BB4-69FF-4843-90FF-9DBB6D69A18D}" srcOrd="1" destOrd="0" presId="urn:microsoft.com/office/officeart/2005/8/layout/hierarchy1"/>
    <dgm:cxn modelId="{B1A0BE25-9DBC-4E1B-801C-5BEF57FD3506}" type="presParOf" srcId="{4B279A7B-3592-452A-B7ED-4FDD8A3008F1}" destId="{DD4AA64D-7E18-481D-BBD4-35F422D1C711}" srcOrd="2" destOrd="0" presId="urn:microsoft.com/office/officeart/2005/8/layout/hierarchy1"/>
    <dgm:cxn modelId="{D17D882D-BD4D-4C98-A81A-1BFAB12A8D5A}" type="presParOf" srcId="{4B279A7B-3592-452A-B7ED-4FDD8A3008F1}" destId="{F25E1103-784D-4450-90D7-511C77343210}" srcOrd="3" destOrd="0" presId="urn:microsoft.com/office/officeart/2005/8/layout/hierarchy1"/>
    <dgm:cxn modelId="{9818085C-9959-4ED8-8A1B-31BF8FF7B91A}" type="presParOf" srcId="{F25E1103-784D-4450-90D7-511C77343210}" destId="{D8EEB003-AAF1-4E28-A2F6-976EDE9CB3FE}" srcOrd="0" destOrd="0" presId="urn:microsoft.com/office/officeart/2005/8/layout/hierarchy1"/>
    <dgm:cxn modelId="{4CFDB0C0-1803-43AE-9A7E-52CF7FE7F2F7}" type="presParOf" srcId="{D8EEB003-AAF1-4E28-A2F6-976EDE9CB3FE}" destId="{7E66C15C-2960-4B52-B4FD-26216889A7CB}" srcOrd="0" destOrd="0" presId="urn:microsoft.com/office/officeart/2005/8/layout/hierarchy1"/>
    <dgm:cxn modelId="{7786989A-CC48-4B5E-8FF7-40554DF564BC}" type="presParOf" srcId="{D8EEB003-AAF1-4E28-A2F6-976EDE9CB3FE}" destId="{6F810E11-F94D-44DD-9005-22F7D08F4D4B}" srcOrd="1" destOrd="0" presId="urn:microsoft.com/office/officeart/2005/8/layout/hierarchy1"/>
    <dgm:cxn modelId="{1ECBBFF2-09C7-499C-A119-6F61E236AB17}" type="presParOf" srcId="{F25E1103-784D-4450-90D7-511C77343210}" destId="{2859CBA3-2243-4D0E-97AB-635658C405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337839-9F8C-41B8-9D41-B63B095B03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EC2DA3-3688-4956-96BF-E0E1AF712C65}">
      <dgm:prSet phldrT="[Text]"/>
      <dgm:spPr/>
      <dgm:t>
        <a:bodyPr/>
        <a:lstStyle/>
        <a:p>
          <a:r>
            <a:rPr lang="en-US" b="1" smtClean="0"/>
            <a:t>অভ্যন্তরীণ উৎস </a:t>
          </a:r>
          <a:endParaRPr lang="en-US" b="1" dirty="0"/>
        </a:p>
      </dgm:t>
    </dgm:pt>
    <dgm:pt modelId="{3698A262-C031-4D95-AF56-83C607CDE9CB}" type="parTrans" cxnId="{98A58043-C5F4-4ED4-9115-825C5AB2BBBE}">
      <dgm:prSet/>
      <dgm:spPr/>
      <dgm:t>
        <a:bodyPr/>
        <a:lstStyle/>
        <a:p>
          <a:endParaRPr lang="en-US"/>
        </a:p>
      </dgm:t>
    </dgm:pt>
    <dgm:pt modelId="{B5FB110E-B693-44E8-AF93-23380042014F}" type="sibTrans" cxnId="{98A58043-C5F4-4ED4-9115-825C5AB2BBBE}">
      <dgm:prSet/>
      <dgm:spPr/>
      <dgm:t>
        <a:bodyPr/>
        <a:lstStyle/>
        <a:p>
          <a:endParaRPr lang="en-US"/>
        </a:p>
      </dgm:t>
    </dgm:pt>
    <dgm:pt modelId="{1C21EF42-88DA-4F1F-987A-470030D078CE}">
      <dgm:prSet phldrT="[Text]"/>
      <dgm:spPr/>
      <dgm:t>
        <a:bodyPr/>
        <a:lstStyle/>
        <a:p>
          <a:r>
            <a:rPr lang="en-US" b="1" smtClean="0"/>
            <a:t>অবন্টিত মুনাফা</a:t>
          </a:r>
          <a:endParaRPr lang="en-US" b="1" dirty="0"/>
        </a:p>
      </dgm:t>
    </dgm:pt>
    <dgm:pt modelId="{9C2D0DB6-D56A-467A-ABBA-B6D24CAC573E}" type="parTrans" cxnId="{5808113C-EFE5-4756-B145-C551AAB42F71}">
      <dgm:prSet/>
      <dgm:spPr/>
      <dgm:t>
        <a:bodyPr/>
        <a:lstStyle/>
        <a:p>
          <a:endParaRPr lang="en-US"/>
        </a:p>
      </dgm:t>
    </dgm:pt>
    <dgm:pt modelId="{11FC605B-A5A5-46A8-BFC4-1822F2FD99DE}" type="sibTrans" cxnId="{5808113C-EFE5-4756-B145-C551AAB42F71}">
      <dgm:prSet/>
      <dgm:spPr/>
      <dgm:t>
        <a:bodyPr/>
        <a:lstStyle/>
        <a:p>
          <a:endParaRPr lang="en-US"/>
        </a:p>
      </dgm:t>
    </dgm:pt>
    <dgm:pt modelId="{545F81C3-5DE2-417C-9E9C-2F2241192BFE}">
      <dgm:prSet phldrT="[Text]"/>
      <dgm:spPr/>
      <dgm:t>
        <a:bodyPr/>
        <a:lstStyle/>
        <a:p>
          <a:r>
            <a:rPr lang="en-US" b="1" smtClean="0"/>
            <a:t>অবচয় তহবিল</a:t>
          </a:r>
          <a:endParaRPr lang="en-US" b="1" dirty="0"/>
        </a:p>
      </dgm:t>
    </dgm:pt>
    <dgm:pt modelId="{DDB35974-09BE-4C5E-A2AC-7B4E0FA0DF9B}" type="parTrans" cxnId="{6D40DA24-BE76-4AC9-818D-FED8F855B0B5}">
      <dgm:prSet/>
      <dgm:spPr/>
      <dgm:t>
        <a:bodyPr/>
        <a:lstStyle/>
        <a:p>
          <a:endParaRPr lang="en-US"/>
        </a:p>
      </dgm:t>
    </dgm:pt>
    <dgm:pt modelId="{651255E9-F6F0-426A-8C89-018081A28B45}" type="sibTrans" cxnId="{6D40DA24-BE76-4AC9-818D-FED8F855B0B5}">
      <dgm:prSet/>
      <dgm:spPr/>
      <dgm:t>
        <a:bodyPr/>
        <a:lstStyle/>
        <a:p>
          <a:endParaRPr lang="en-US"/>
        </a:p>
      </dgm:t>
    </dgm:pt>
    <dgm:pt modelId="{3DABCDFC-D39F-4D85-8BF0-B624EC6A90CF}">
      <dgm:prSet/>
      <dgm:spPr/>
      <dgm:t>
        <a:bodyPr/>
        <a:lstStyle/>
        <a:p>
          <a:r>
            <a:rPr lang="en-US" dirty="0" err="1" smtClean="0"/>
            <a:t>কু-ঋণ</a:t>
          </a:r>
          <a:r>
            <a:rPr lang="en-US" dirty="0" smtClean="0"/>
            <a:t> </a:t>
          </a:r>
          <a:r>
            <a:rPr lang="en-US" dirty="0" err="1" smtClean="0"/>
            <a:t>সঞ্চিতি</a:t>
          </a:r>
          <a:endParaRPr lang="en-US" dirty="0"/>
        </a:p>
      </dgm:t>
    </dgm:pt>
    <dgm:pt modelId="{664108A5-6646-450B-89C0-E7EC3693D514}" type="parTrans" cxnId="{F7AC5D3B-9137-4E94-8A1C-9CE5739BE0AD}">
      <dgm:prSet/>
      <dgm:spPr/>
      <dgm:t>
        <a:bodyPr/>
        <a:lstStyle/>
        <a:p>
          <a:endParaRPr lang="en-US"/>
        </a:p>
      </dgm:t>
    </dgm:pt>
    <dgm:pt modelId="{FA57CC0D-AEA1-4E5C-80A4-94F7395AF8EC}" type="sibTrans" cxnId="{F7AC5D3B-9137-4E94-8A1C-9CE5739BE0AD}">
      <dgm:prSet/>
      <dgm:spPr/>
      <dgm:t>
        <a:bodyPr/>
        <a:lstStyle/>
        <a:p>
          <a:endParaRPr lang="en-US"/>
        </a:p>
      </dgm:t>
    </dgm:pt>
    <dgm:pt modelId="{C8C41BB4-648A-4946-A376-447D97D8179B}" type="pres">
      <dgm:prSet presAssocID="{93337839-9F8C-41B8-9D41-B63B095B0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7A8F5C-3D4E-40C2-9F50-7AC19DE160F0}" type="pres">
      <dgm:prSet presAssocID="{7BEC2DA3-3688-4956-96BF-E0E1AF712C65}" presName="hierRoot1" presStyleCnt="0"/>
      <dgm:spPr/>
      <dgm:t>
        <a:bodyPr/>
        <a:lstStyle/>
        <a:p>
          <a:endParaRPr lang="en-US"/>
        </a:p>
      </dgm:t>
    </dgm:pt>
    <dgm:pt modelId="{BFCEB18F-4E32-4B04-9473-F90E79BA951C}" type="pres">
      <dgm:prSet presAssocID="{7BEC2DA3-3688-4956-96BF-E0E1AF712C65}" presName="composite" presStyleCnt="0"/>
      <dgm:spPr/>
      <dgm:t>
        <a:bodyPr/>
        <a:lstStyle/>
        <a:p>
          <a:endParaRPr lang="en-US"/>
        </a:p>
      </dgm:t>
    </dgm:pt>
    <dgm:pt modelId="{6C626D58-E38A-4342-872E-D80133AE3AC5}" type="pres">
      <dgm:prSet presAssocID="{7BEC2DA3-3688-4956-96BF-E0E1AF712C65}" presName="background" presStyleLbl="node0" presStyleIdx="0" presStyleCnt="1"/>
      <dgm:spPr/>
      <dgm:t>
        <a:bodyPr/>
        <a:lstStyle/>
        <a:p>
          <a:endParaRPr lang="en-US"/>
        </a:p>
      </dgm:t>
    </dgm:pt>
    <dgm:pt modelId="{A280E8E6-FE3A-4B95-B647-7B93FA37A5A7}" type="pres">
      <dgm:prSet presAssocID="{7BEC2DA3-3688-4956-96BF-E0E1AF712C65}" presName="text" presStyleLbl="fgAcc0" presStyleIdx="0" presStyleCnt="1" custScaleX="245848" custLinFactNeighborX="-6629" custLinFactNeighborY="-6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279A7B-3592-452A-B7ED-4FDD8A3008F1}" type="pres">
      <dgm:prSet presAssocID="{7BEC2DA3-3688-4956-96BF-E0E1AF712C65}" presName="hierChild2" presStyleCnt="0"/>
      <dgm:spPr/>
      <dgm:t>
        <a:bodyPr/>
        <a:lstStyle/>
        <a:p>
          <a:endParaRPr lang="en-US"/>
        </a:p>
      </dgm:t>
    </dgm:pt>
    <dgm:pt modelId="{47B09713-E9DE-4955-B1AE-8A2AEA2C5D79}" type="pres">
      <dgm:prSet presAssocID="{9C2D0DB6-D56A-467A-ABBA-B6D24CAC573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2D92D0D-F43E-42F4-A8D8-FCF6E1398796}" type="pres">
      <dgm:prSet presAssocID="{1C21EF42-88DA-4F1F-987A-470030D078CE}" presName="hierRoot2" presStyleCnt="0"/>
      <dgm:spPr/>
      <dgm:t>
        <a:bodyPr/>
        <a:lstStyle/>
        <a:p>
          <a:endParaRPr lang="en-US"/>
        </a:p>
      </dgm:t>
    </dgm:pt>
    <dgm:pt modelId="{3FBA9E62-2B86-4EF7-AD52-CAD027E35B2A}" type="pres">
      <dgm:prSet presAssocID="{1C21EF42-88DA-4F1F-987A-470030D078CE}" presName="composite2" presStyleCnt="0"/>
      <dgm:spPr/>
      <dgm:t>
        <a:bodyPr/>
        <a:lstStyle/>
        <a:p>
          <a:endParaRPr lang="en-US"/>
        </a:p>
      </dgm:t>
    </dgm:pt>
    <dgm:pt modelId="{3426F76E-4962-442F-8BDB-E65E9E042F5E}" type="pres">
      <dgm:prSet presAssocID="{1C21EF42-88DA-4F1F-987A-470030D078CE}" presName="background2" presStyleLbl="node2" presStyleIdx="0" presStyleCnt="3"/>
      <dgm:spPr/>
      <dgm:t>
        <a:bodyPr/>
        <a:lstStyle/>
        <a:p>
          <a:endParaRPr lang="en-US"/>
        </a:p>
      </dgm:t>
    </dgm:pt>
    <dgm:pt modelId="{55695877-5571-48BC-8427-93FC4FF2C222}" type="pres">
      <dgm:prSet presAssocID="{1C21EF42-88DA-4F1F-987A-470030D078CE}" presName="text2" presStyleLbl="fgAcc2" presStyleIdx="0" presStyleCnt="3" custScaleX="150622" custLinFactNeighborX="-69959" custLinFactNeighborY="-61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D1BB4-69FF-4843-90FF-9DBB6D69A18D}" type="pres">
      <dgm:prSet presAssocID="{1C21EF42-88DA-4F1F-987A-470030D078CE}" presName="hierChild3" presStyleCnt="0"/>
      <dgm:spPr/>
      <dgm:t>
        <a:bodyPr/>
        <a:lstStyle/>
        <a:p>
          <a:endParaRPr lang="en-US"/>
        </a:p>
      </dgm:t>
    </dgm:pt>
    <dgm:pt modelId="{DD4AA64D-7E18-481D-BBD4-35F422D1C711}" type="pres">
      <dgm:prSet presAssocID="{DDB35974-09BE-4C5E-A2AC-7B4E0FA0DF9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25E1103-784D-4450-90D7-511C77343210}" type="pres">
      <dgm:prSet presAssocID="{545F81C3-5DE2-417C-9E9C-2F2241192BFE}" presName="hierRoot2" presStyleCnt="0"/>
      <dgm:spPr/>
      <dgm:t>
        <a:bodyPr/>
        <a:lstStyle/>
        <a:p>
          <a:endParaRPr lang="en-US"/>
        </a:p>
      </dgm:t>
    </dgm:pt>
    <dgm:pt modelId="{D8EEB003-AAF1-4E28-A2F6-976EDE9CB3FE}" type="pres">
      <dgm:prSet presAssocID="{545F81C3-5DE2-417C-9E9C-2F2241192BFE}" presName="composite2" presStyleCnt="0"/>
      <dgm:spPr/>
      <dgm:t>
        <a:bodyPr/>
        <a:lstStyle/>
        <a:p>
          <a:endParaRPr lang="en-US"/>
        </a:p>
      </dgm:t>
    </dgm:pt>
    <dgm:pt modelId="{7E66C15C-2960-4B52-B4FD-26216889A7CB}" type="pres">
      <dgm:prSet presAssocID="{545F81C3-5DE2-417C-9E9C-2F2241192BFE}" presName="background2" presStyleLbl="node2" presStyleIdx="1" presStyleCnt="3"/>
      <dgm:spPr/>
      <dgm:t>
        <a:bodyPr/>
        <a:lstStyle/>
        <a:p>
          <a:endParaRPr lang="en-US"/>
        </a:p>
      </dgm:t>
    </dgm:pt>
    <dgm:pt modelId="{6F810E11-F94D-44DD-9005-22F7D08F4D4B}" type="pres">
      <dgm:prSet presAssocID="{545F81C3-5DE2-417C-9E9C-2F2241192BFE}" presName="text2" presStyleLbl="fgAcc2" presStyleIdx="1" presStyleCnt="3" custScaleX="149968" custLinFactNeighborX="-29911" custLinFactNeighborY="-3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CBA3-2243-4D0E-97AB-635658C405F6}" type="pres">
      <dgm:prSet presAssocID="{545F81C3-5DE2-417C-9E9C-2F2241192BFE}" presName="hierChild3" presStyleCnt="0"/>
      <dgm:spPr/>
      <dgm:t>
        <a:bodyPr/>
        <a:lstStyle/>
        <a:p>
          <a:endParaRPr lang="en-US"/>
        </a:p>
      </dgm:t>
    </dgm:pt>
    <dgm:pt modelId="{CFEEA5FF-2318-416C-A2D8-1195FDE10D7A}" type="pres">
      <dgm:prSet presAssocID="{664108A5-6646-450B-89C0-E7EC3693D514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BFAA629-A20F-496E-BE30-AC38146830CB}" type="pres">
      <dgm:prSet presAssocID="{3DABCDFC-D39F-4D85-8BF0-B624EC6A90CF}" presName="hierRoot2" presStyleCnt="0"/>
      <dgm:spPr/>
      <dgm:t>
        <a:bodyPr/>
        <a:lstStyle/>
        <a:p>
          <a:endParaRPr lang="en-US"/>
        </a:p>
      </dgm:t>
    </dgm:pt>
    <dgm:pt modelId="{BB404333-F304-423C-9175-602B8C630C19}" type="pres">
      <dgm:prSet presAssocID="{3DABCDFC-D39F-4D85-8BF0-B624EC6A90CF}" presName="composite2" presStyleCnt="0"/>
      <dgm:spPr/>
      <dgm:t>
        <a:bodyPr/>
        <a:lstStyle/>
        <a:p>
          <a:endParaRPr lang="en-US"/>
        </a:p>
      </dgm:t>
    </dgm:pt>
    <dgm:pt modelId="{54678588-7C78-4076-9D8E-EB74BE4B7A22}" type="pres">
      <dgm:prSet presAssocID="{3DABCDFC-D39F-4D85-8BF0-B624EC6A90CF}" presName="background2" presStyleLbl="node2" presStyleIdx="2" presStyleCnt="3"/>
      <dgm:spPr/>
      <dgm:t>
        <a:bodyPr/>
        <a:lstStyle/>
        <a:p>
          <a:endParaRPr lang="en-US"/>
        </a:p>
      </dgm:t>
    </dgm:pt>
    <dgm:pt modelId="{2ACF9DA1-3A42-4F0E-94B3-195464AC6940}" type="pres">
      <dgm:prSet presAssocID="{3DABCDFC-D39F-4D85-8BF0-B624EC6A90CF}" presName="text2" presStyleLbl="fgAcc2" presStyleIdx="2" presStyleCnt="3" custScaleX="154586" custLinFactNeighborX="-43135" custLinFactNeighborY="-1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400AD3-7649-446B-B693-1401DBD0C00F}" type="pres">
      <dgm:prSet presAssocID="{3DABCDFC-D39F-4D85-8BF0-B624EC6A90CF}" presName="hierChild3" presStyleCnt="0"/>
      <dgm:spPr/>
      <dgm:t>
        <a:bodyPr/>
        <a:lstStyle/>
        <a:p>
          <a:endParaRPr lang="en-US"/>
        </a:p>
      </dgm:t>
    </dgm:pt>
  </dgm:ptLst>
  <dgm:cxnLst>
    <dgm:cxn modelId="{96B04DDE-ED54-40A4-BBB3-BEE2B22AB42A}" type="presOf" srcId="{545F81C3-5DE2-417C-9E9C-2F2241192BFE}" destId="{6F810E11-F94D-44DD-9005-22F7D08F4D4B}" srcOrd="0" destOrd="0" presId="urn:microsoft.com/office/officeart/2005/8/layout/hierarchy1"/>
    <dgm:cxn modelId="{6D40DA24-BE76-4AC9-818D-FED8F855B0B5}" srcId="{7BEC2DA3-3688-4956-96BF-E0E1AF712C65}" destId="{545F81C3-5DE2-417C-9E9C-2F2241192BFE}" srcOrd="1" destOrd="0" parTransId="{DDB35974-09BE-4C5E-A2AC-7B4E0FA0DF9B}" sibTransId="{651255E9-F6F0-426A-8C89-018081A28B45}"/>
    <dgm:cxn modelId="{92FC13DE-A5C0-4AE3-BC6E-673ED510F77C}" type="presOf" srcId="{DDB35974-09BE-4C5E-A2AC-7B4E0FA0DF9B}" destId="{DD4AA64D-7E18-481D-BBD4-35F422D1C711}" srcOrd="0" destOrd="0" presId="urn:microsoft.com/office/officeart/2005/8/layout/hierarchy1"/>
    <dgm:cxn modelId="{184352C3-0B99-4D30-ABF7-79BBAA0D17E0}" type="presOf" srcId="{7BEC2DA3-3688-4956-96BF-E0E1AF712C65}" destId="{A280E8E6-FE3A-4B95-B647-7B93FA37A5A7}" srcOrd="0" destOrd="0" presId="urn:microsoft.com/office/officeart/2005/8/layout/hierarchy1"/>
    <dgm:cxn modelId="{C91B1A0F-A3B9-4D4E-8D62-3C5C48B9E4D7}" type="presOf" srcId="{1C21EF42-88DA-4F1F-987A-470030D078CE}" destId="{55695877-5571-48BC-8427-93FC4FF2C222}" srcOrd="0" destOrd="0" presId="urn:microsoft.com/office/officeart/2005/8/layout/hierarchy1"/>
    <dgm:cxn modelId="{F7AC5D3B-9137-4E94-8A1C-9CE5739BE0AD}" srcId="{7BEC2DA3-3688-4956-96BF-E0E1AF712C65}" destId="{3DABCDFC-D39F-4D85-8BF0-B624EC6A90CF}" srcOrd="2" destOrd="0" parTransId="{664108A5-6646-450B-89C0-E7EC3693D514}" sibTransId="{FA57CC0D-AEA1-4E5C-80A4-94F7395AF8EC}"/>
    <dgm:cxn modelId="{83B9ACE2-EFF6-4412-AAF6-670A3F7E43A0}" type="presOf" srcId="{9C2D0DB6-D56A-467A-ABBA-B6D24CAC573E}" destId="{47B09713-E9DE-4955-B1AE-8A2AEA2C5D79}" srcOrd="0" destOrd="0" presId="urn:microsoft.com/office/officeart/2005/8/layout/hierarchy1"/>
    <dgm:cxn modelId="{B59BBB63-9A12-4464-A083-99075971C5D4}" type="presOf" srcId="{3DABCDFC-D39F-4D85-8BF0-B624EC6A90CF}" destId="{2ACF9DA1-3A42-4F0E-94B3-195464AC6940}" srcOrd="0" destOrd="0" presId="urn:microsoft.com/office/officeart/2005/8/layout/hierarchy1"/>
    <dgm:cxn modelId="{B0D856EC-E3A1-4935-B35F-6E8ADC8B142C}" type="presOf" srcId="{93337839-9F8C-41B8-9D41-B63B095B0314}" destId="{C8C41BB4-648A-4946-A376-447D97D8179B}" srcOrd="0" destOrd="0" presId="urn:microsoft.com/office/officeart/2005/8/layout/hierarchy1"/>
    <dgm:cxn modelId="{98A58043-C5F4-4ED4-9115-825C5AB2BBBE}" srcId="{93337839-9F8C-41B8-9D41-B63B095B0314}" destId="{7BEC2DA3-3688-4956-96BF-E0E1AF712C65}" srcOrd="0" destOrd="0" parTransId="{3698A262-C031-4D95-AF56-83C607CDE9CB}" sibTransId="{B5FB110E-B693-44E8-AF93-23380042014F}"/>
    <dgm:cxn modelId="{5808113C-EFE5-4756-B145-C551AAB42F71}" srcId="{7BEC2DA3-3688-4956-96BF-E0E1AF712C65}" destId="{1C21EF42-88DA-4F1F-987A-470030D078CE}" srcOrd="0" destOrd="0" parTransId="{9C2D0DB6-D56A-467A-ABBA-B6D24CAC573E}" sibTransId="{11FC605B-A5A5-46A8-BFC4-1822F2FD99DE}"/>
    <dgm:cxn modelId="{DB11FE46-1D15-4783-8754-CAB00850FDC6}" type="presOf" srcId="{664108A5-6646-450B-89C0-E7EC3693D514}" destId="{CFEEA5FF-2318-416C-A2D8-1195FDE10D7A}" srcOrd="0" destOrd="0" presId="urn:microsoft.com/office/officeart/2005/8/layout/hierarchy1"/>
    <dgm:cxn modelId="{EE3F0E54-9E69-4468-89C2-28D2DD4C677D}" type="presParOf" srcId="{C8C41BB4-648A-4946-A376-447D97D8179B}" destId="{CE7A8F5C-3D4E-40C2-9F50-7AC19DE160F0}" srcOrd="0" destOrd="0" presId="urn:microsoft.com/office/officeart/2005/8/layout/hierarchy1"/>
    <dgm:cxn modelId="{80761A36-5DD4-4777-9B1C-EDEC380AD0B0}" type="presParOf" srcId="{CE7A8F5C-3D4E-40C2-9F50-7AC19DE160F0}" destId="{BFCEB18F-4E32-4B04-9473-F90E79BA951C}" srcOrd="0" destOrd="0" presId="urn:microsoft.com/office/officeart/2005/8/layout/hierarchy1"/>
    <dgm:cxn modelId="{892BA752-C4F2-463B-AC59-FE39C82794A0}" type="presParOf" srcId="{BFCEB18F-4E32-4B04-9473-F90E79BA951C}" destId="{6C626D58-E38A-4342-872E-D80133AE3AC5}" srcOrd="0" destOrd="0" presId="urn:microsoft.com/office/officeart/2005/8/layout/hierarchy1"/>
    <dgm:cxn modelId="{D37D1EED-6E12-4571-AD64-D7F38B3D5B94}" type="presParOf" srcId="{BFCEB18F-4E32-4B04-9473-F90E79BA951C}" destId="{A280E8E6-FE3A-4B95-B647-7B93FA37A5A7}" srcOrd="1" destOrd="0" presId="urn:microsoft.com/office/officeart/2005/8/layout/hierarchy1"/>
    <dgm:cxn modelId="{C154B268-A1BB-4159-BD15-B8B747C5DA39}" type="presParOf" srcId="{CE7A8F5C-3D4E-40C2-9F50-7AC19DE160F0}" destId="{4B279A7B-3592-452A-B7ED-4FDD8A3008F1}" srcOrd="1" destOrd="0" presId="urn:microsoft.com/office/officeart/2005/8/layout/hierarchy1"/>
    <dgm:cxn modelId="{D45962C9-8BBD-4E44-836C-D5FA7CB5CB34}" type="presParOf" srcId="{4B279A7B-3592-452A-B7ED-4FDD8A3008F1}" destId="{47B09713-E9DE-4955-B1AE-8A2AEA2C5D79}" srcOrd="0" destOrd="0" presId="urn:microsoft.com/office/officeart/2005/8/layout/hierarchy1"/>
    <dgm:cxn modelId="{82BF4CCD-7A10-4AE0-ACB7-227A828E3BD5}" type="presParOf" srcId="{4B279A7B-3592-452A-B7ED-4FDD8A3008F1}" destId="{D2D92D0D-F43E-42F4-A8D8-FCF6E1398796}" srcOrd="1" destOrd="0" presId="urn:microsoft.com/office/officeart/2005/8/layout/hierarchy1"/>
    <dgm:cxn modelId="{E9BAD217-40FD-4695-BA48-00C79998AACF}" type="presParOf" srcId="{D2D92D0D-F43E-42F4-A8D8-FCF6E1398796}" destId="{3FBA9E62-2B86-4EF7-AD52-CAD027E35B2A}" srcOrd="0" destOrd="0" presId="urn:microsoft.com/office/officeart/2005/8/layout/hierarchy1"/>
    <dgm:cxn modelId="{988A0BE9-817A-414D-A6BF-8F57623864C1}" type="presParOf" srcId="{3FBA9E62-2B86-4EF7-AD52-CAD027E35B2A}" destId="{3426F76E-4962-442F-8BDB-E65E9E042F5E}" srcOrd="0" destOrd="0" presId="urn:microsoft.com/office/officeart/2005/8/layout/hierarchy1"/>
    <dgm:cxn modelId="{0779335E-9980-4787-95BE-DB96D96BADF1}" type="presParOf" srcId="{3FBA9E62-2B86-4EF7-AD52-CAD027E35B2A}" destId="{55695877-5571-48BC-8427-93FC4FF2C222}" srcOrd="1" destOrd="0" presId="urn:microsoft.com/office/officeart/2005/8/layout/hierarchy1"/>
    <dgm:cxn modelId="{C83BF73E-0DDA-4126-8D76-262A4668D41A}" type="presParOf" srcId="{D2D92D0D-F43E-42F4-A8D8-FCF6E1398796}" destId="{624D1BB4-69FF-4843-90FF-9DBB6D69A18D}" srcOrd="1" destOrd="0" presId="urn:microsoft.com/office/officeart/2005/8/layout/hierarchy1"/>
    <dgm:cxn modelId="{B1A0BE25-9DBC-4E1B-801C-5BEF57FD3506}" type="presParOf" srcId="{4B279A7B-3592-452A-B7ED-4FDD8A3008F1}" destId="{DD4AA64D-7E18-481D-BBD4-35F422D1C711}" srcOrd="2" destOrd="0" presId="urn:microsoft.com/office/officeart/2005/8/layout/hierarchy1"/>
    <dgm:cxn modelId="{D17D882D-BD4D-4C98-A81A-1BFAB12A8D5A}" type="presParOf" srcId="{4B279A7B-3592-452A-B7ED-4FDD8A3008F1}" destId="{F25E1103-784D-4450-90D7-511C77343210}" srcOrd="3" destOrd="0" presId="urn:microsoft.com/office/officeart/2005/8/layout/hierarchy1"/>
    <dgm:cxn modelId="{9818085C-9959-4ED8-8A1B-31BF8FF7B91A}" type="presParOf" srcId="{F25E1103-784D-4450-90D7-511C77343210}" destId="{D8EEB003-AAF1-4E28-A2F6-976EDE9CB3FE}" srcOrd="0" destOrd="0" presId="urn:microsoft.com/office/officeart/2005/8/layout/hierarchy1"/>
    <dgm:cxn modelId="{4CFDB0C0-1803-43AE-9A7E-52CF7FE7F2F7}" type="presParOf" srcId="{D8EEB003-AAF1-4E28-A2F6-976EDE9CB3FE}" destId="{7E66C15C-2960-4B52-B4FD-26216889A7CB}" srcOrd="0" destOrd="0" presId="urn:microsoft.com/office/officeart/2005/8/layout/hierarchy1"/>
    <dgm:cxn modelId="{7786989A-CC48-4B5E-8FF7-40554DF564BC}" type="presParOf" srcId="{D8EEB003-AAF1-4E28-A2F6-976EDE9CB3FE}" destId="{6F810E11-F94D-44DD-9005-22F7D08F4D4B}" srcOrd="1" destOrd="0" presId="urn:microsoft.com/office/officeart/2005/8/layout/hierarchy1"/>
    <dgm:cxn modelId="{1ECBBFF2-09C7-499C-A119-6F61E236AB17}" type="presParOf" srcId="{F25E1103-784D-4450-90D7-511C77343210}" destId="{2859CBA3-2243-4D0E-97AB-635658C405F6}" srcOrd="1" destOrd="0" presId="urn:microsoft.com/office/officeart/2005/8/layout/hierarchy1"/>
    <dgm:cxn modelId="{1485C2C2-455A-4F76-921D-034C7C9485EE}" type="presParOf" srcId="{4B279A7B-3592-452A-B7ED-4FDD8A3008F1}" destId="{CFEEA5FF-2318-416C-A2D8-1195FDE10D7A}" srcOrd="4" destOrd="0" presId="urn:microsoft.com/office/officeart/2005/8/layout/hierarchy1"/>
    <dgm:cxn modelId="{CE264482-6D37-4C45-A70C-B363821256F6}" type="presParOf" srcId="{4B279A7B-3592-452A-B7ED-4FDD8A3008F1}" destId="{2BFAA629-A20F-496E-BE30-AC38146830CB}" srcOrd="5" destOrd="0" presId="urn:microsoft.com/office/officeart/2005/8/layout/hierarchy1"/>
    <dgm:cxn modelId="{609CAD28-B77D-4FAC-A1B1-7AC2E350BC0B}" type="presParOf" srcId="{2BFAA629-A20F-496E-BE30-AC38146830CB}" destId="{BB404333-F304-423C-9175-602B8C630C19}" srcOrd="0" destOrd="0" presId="urn:microsoft.com/office/officeart/2005/8/layout/hierarchy1"/>
    <dgm:cxn modelId="{E4C2C603-9078-4398-9998-8191A73BB4D6}" type="presParOf" srcId="{BB404333-F304-423C-9175-602B8C630C19}" destId="{54678588-7C78-4076-9D8E-EB74BE4B7A22}" srcOrd="0" destOrd="0" presId="urn:microsoft.com/office/officeart/2005/8/layout/hierarchy1"/>
    <dgm:cxn modelId="{1C23426B-D6A1-4464-8AFD-3C6BC9896850}" type="presParOf" srcId="{BB404333-F304-423C-9175-602B8C630C19}" destId="{2ACF9DA1-3A42-4F0E-94B3-195464AC6940}" srcOrd="1" destOrd="0" presId="urn:microsoft.com/office/officeart/2005/8/layout/hierarchy1"/>
    <dgm:cxn modelId="{1C2E5F00-0FBC-404F-AC08-2E1AC9474B53}" type="presParOf" srcId="{2BFAA629-A20F-496E-BE30-AC38146830CB}" destId="{10400AD3-7649-446B-B693-1401DBD0C0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337839-9F8C-41B8-9D41-B63B095B03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EC2DA3-3688-4956-96BF-E0E1AF712C65}">
      <dgm:prSet phldrT="[Text]"/>
      <dgm:spPr/>
      <dgm:t>
        <a:bodyPr/>
        <a:lstStyle/>
        <a:p>
          <a:r>
            <a:rPr lang="en-US" b="1" smtClean="0"/>
            <a:t>বাহ্যিক উৎস </a:t>
          </a:r>
          <a:endParaRPr lang="en-US" b="1" dirty="0"/>
        </a:p>
      </dgm:t>
    </dgm:pt>
    <dgm:pt modelId="{3698A262-C031-4D95-AF56-83C607CDE9CB}" type="parTrans" cxnId="{98A58043-C5F4-4ED4-9115-825C5AB2BBBE}">
      <dgm:prSet/>
      <dgm:spPr/>
      <dgm:t>
        <a:bodyPr/>
        <a:lstStyle/>
        <a:p>
          <a:endParaRPr lang="en-US"/>
        </a:p>
      </dgm:t>
    </dgm:pt>
    <dgm:pt modelId="{B5FB110E-B693-44E8-AF93-23380042014F}" type="sibTrans" cxnId="{98A58043-C5F4-4ED4-9115-825C5AB2BBBE}">
      <dgm:prSet/>
      <dgm:spPr/>
      <dgm:t>
        <a:bodyPr/>
        <a:lstStyle/>
        <a:p>
          <a:endParaRPr lang="en-US"/>
        </a:p>
      </dgm:t>
    </dgm:pt>
    <dgm:pt modelId="{1C21EF42-88DA-4F1F-987A-470030D078CE}">
      <dgm:prSet phldrT="[Text]"/>
      <dgm:spPr/>
      <dgm:t>
        <a:bodyPr/>
        <a:lstStyle/>
        <a:p>
          <a:r>
            <a:rPr lang="en-US" b="1" dirty="0" err="1" smtClean="0"/>
            <a:t>মুলধন</a:t>
          </a:r>
          <a:r>
            <a:rPr lang="en-US" b="1" dirty="0" smtClean="0"/>
            <a:t> </a:t>
          </a:r>
          <a:r>
            <a:rPr lang="en-US" b="1" dirty="0" err="1" smtClean="0"/>
            <a:t>বাজারের</a:t>
          </a:r>
          <a:r>
            <a:rPr lang="en-US" b="1" dirty="0" smtClean="0"/>
            <a:t> </a:t>
          </a:r>
          <a:r>
            <a:rPr lang="en-US" b="1" dirty="0" err="1" smtClean="0"/>
            <a:t>হাতিয়ার</a:t>
          </a:r>
          <a:endParaRPr lang="en-US" b="1" dirty="0"/>
        </a:p>
      </dgm:t>
    </dgm:pt>
    <dgm:pt modelId="{9C2D0DB6-D56A-467A-ABBA-B6D24CAC573E}" type="parTrans" cxnId="{5808113C-EFE5-4756-B145-C551AAB42F71}">
      <dgm:prSet/>
      <dgm:spPr/>
      <dgm:t>
        <a:bodyPr/>
        <a:lstStyle/>
        <a:p>
          <a:endParaRPr lang="en-US"/>
        </a:p>
      </dgm:t>
    </dgm:pt>
    <dgm:pt modelId="{11FC605B-A5A5-46A8-BFC4-1822F2FD99DE}" type="sibTrans" cxnId="{5808113C-EFE5-4756-B145-C551AAB42F71}">
      <dgm:prSet/>
      <dgm:spPr/>
      <dgm:t>
        <a:bodyPr/>
        <a:lstStyle/>
        <a:p>
          <a:endParaRPr lang="en-US"/>
        </a:p>
      </dgm:t>
    </dgm:pt>
    <dgm:pt modelId="{545F81C3-5DE2-417C-9E9C-2F2241192BFE}">
      <dgm:prSet phldrT="[Text]"/>
      <dgm:spPr/>
      <dgm:t>
        <a:bodyPr/>
        <a:lstStyle/>
        <a:p>
          <a:r>
            <a:rPr lang="en-US" b="1" smtClean="0"/>
            <a:t>প্রাতিষ্ঠানিক ঋণ</a:t>
          </a:r>
          <a:endParaRPr lang="en-US" b="1" dirty="0"/>
        </a:p>
      </dgm:t>
    </dgm:pt>
    <dgm:pt modelId="{DDB35974-09BE-4C5E-A2AC-7B4E0FA0DF9B}" type="parTrans" cxnId="{6D40DA24-BE76-4AC9-818D-FED8F855B0B5}">
      <dgm:prSet/>
      <dgm:spPr/>
      <dgm:t>
        <a:bodyPr/>
        <a:lstStyle/>
        <a:p>
          <a:endParaRPr lang="en-US"/>
        </a:p>
      </dgm:t>
    </dgm:pt>
    <dgm:pt modelId="{651255E9-F6F0-426A-8C89-018081A28B45}" type="sibTrans" cxnId="{6D40DA24-BE76-4AC9-818D-FED8F855B0B5}">
      <dgm:prSet/>
      <dgm:spPr/>
      <dgm:t>
        <a:bodyPr/>
        <a:lstStyle/>
        <a:p>
          <a:endParaRPr lang="en-US"/>
        </a:p>
      </dgm:t>
    </dgm:pt>
    <dgm:pt modelId="{3DABCDFC-D39F-4D85-8BF0-B624EC6A90CF}">
      <dgm:prSet/>
      <dgm:spPr/>
      <dgm:t>
        <a:bodyPr/>
        <a:lstStyle/>
        <a:p>
          <a:r>
            <a:rPr lang="en-US" dirty="0" err="1" smtClean="0"/>
            <a:t>ইজারা</a:t>
          </a:r>
          <a:r>
            <a:rPr lang="en-US" dirty="0" smtClean="0"/>
            <a:t> </a:t>
          </a:r>
          <a:r>
            <a:rPr lang="en-US" dirty="0" err="1" smtClean="0"/>
            <a:t>তহবিল</a:t>
          </a:r>
          <a:endParaRPr lang="en-US" dirty="0"/>
        </a:p>
      </dgm:t>
    </dgm:pt>
    <dgm:pt modelId="{664108A5-6646-450B-89C0-E7EC3693D514}" type="parTrans" cxnId="{F7AC5D3B-9137-4E94-8A1C-9CE5739BE0AD}">
      <dgm:prSet/>
      <dgm:spPr/>
      <dgm:t>
        <a:bodyPr/>
        <a:lstStyle/>
        <a:p>
          <a:endParaRPr lang="en-US"/>
        </a:p>
      </dgm:t>
    </dgm:pt>
    <dgm:pt modelId="{FA57CC0D-AEA1-4E5C-80A4-94F7395AF8EC}" type="sibTrans" cxnId="{F7AC5D3B-9137-4E94-8A1C-9CE5739BE0AD}">
      <dgm:prSet/>
      <dgm:spPr/>
      <dgm:t>
        <a:bodyPr/>
        <a:lstStyle/>
        <a:p>
          <a:endParaRPr lang="en-US"/>
        </a:p>
      </dgm:t>
    </dgm:pt>
    <dgm:pt modelId="{C3F61DBC-80D4-4E22-A7B3-1A51770B189E}">
      <dgm:prSet/>
      <dgm:spPr/>
      <dgm:t>
        <a:bodyPr/>
        <a:lstStyle/>
        <a:p>
          <a:r>
            <a:rPr lang="en-US" dirty="0" err="1" smtClean="0"/>
            <a:t>সাধারণ</a:t>
          </a:r>
          <a:r>
            <a:rPr lang="en-US" dirty="0" smtClean="0"/>
            <a:t> </a:t>
          </a:r>
          <a:r>
            <a:rPr lang="en-US" dirty="0" err="1" smtClean="0"/>
            <a:t>শেয়ার</a:t>
          </a:r>
          <a:endParaRPr lang="en-US" dirty="0"/>
        </a:p>
      </dgm:t>
    </dgm:pt>
    <dgm:pt modelId="{EA67AFFA-E45A-4153-8A89-1CC8D8AA5490}" type="parTrans" cxnId="{377B182C-BBBD-4488-9584-A30E7B1AE0A8}">
      <dgm:prSet/>
      <dgm:spPr/>
      <dgm:t>
        <a:bodyPr/>
        <a:lstStyle/>
        <a:p>
          <a:endParaRPr lang="en-US"/>
        </a:p>
      </dgm:t>
    </dgm:pt>
    <dgm:pt modelId="{1B753342-D98D-47FC-A891-941F0F6EAB94}" type="sibTrans" cxnId="{377B182C-BBBD-4488-9584-A30E7B1AE0A8}">
      <dgm:prSet/>
      <dgm:spPr/>
      <dgm:t>
        <a:bodyPr/>
        <a:lstStyle/>
        <a:p>
          <a:endParaRPr lang="en-US"/>
        </a:p>
      </dgm:t>
    </dgm:pt>
    <dgm:pt modelId="{4AD77A97-3A2D-4AD8-A3EE-91262A94D1D4}">
      <dgm:prSet/>
      <dgm:spPr/>
      <dgm:t>
        <a:bodyPr/>
        <a:lstStyle/>
        <a:p>
          <a:r>
            <a:rPr lang="en-US" dirty="0" err="1" smtClean="0"/>
            <a:t>অগ্রাধিকার</a:t>
          </a:r>
          <a:r>
            <a:rPr lang="en-US" dirty="0" smtClean="0"/>
            <a:t> </a:t>
          </a:r>
          <a:r>
            <a:rPr lang="en-US" smtClean="0"/>
            <a:t>শেয়ার</a:t>
          </a:r>
          <a:endParaRPr lang="en-US" dirty="0"/>
        </a:p>
      </dgm:t>
    </dgm:pt>
    <dgm:pt modelId="{D023D95B-5D7B-472D-AF1A-2971AF318568}" type="parTrans" cxnId="{D553B221-5E9E-4049-8728-A38B38EF99AC}">
      <dgm:prSet/>
      <dgm:spPr/>
      <dgm:t>
        <a:bodyPr/>
        <a:lstStyle/>
        <a:p>
          <a:endParaRPr lang="en-US"/>
        </a:p>
      </dgm:t>
    </dgm:pt>
    <dgm:pt modelId="{75DECB9D-C965-415E-A4D1-B6ABA1DF3E98}" type="sibTrans" cxnId="{D553B221-5E9E-4049-8728-A38B38EF99AC}">
      <dgm:prSet/>
      <dgm:spPr/>
      <dgm:t>
        <a:bodyPr/>
        <a:lstStyle/>
        <a:p>
          <a:endParaRPr lang="en-US"/>
        </a:p>
      </dgm:t>
    </dgm:pt>
    <dgm:pt modelId="{353647B5-08E1-49EF-A00B-959EB65C9AC7}">
      <dgm:prSet/>
      <dgm:spPr/>
      <dgm:t>
        <a:bodyPr/>
        <a:lstStyle/>
        <a:p>
          <a:r>
            <a:rPr lang="en-US" dirty="0" err="1" smtClean="0"/>
            <a:t>বন্ড</a:t>
          </a:r>
          <a:r>
            <a:rPr lang="en-US" dirty="0" smtClean="0"/>
            <a:t> </a:t>
          </a:r>
          <a:r>
            <a:rPr lang="en-US" dirty="0" err="1" smtClean="0"/>
            <a:t>বা</a:t>
          </a:r>
          <a:r>
            <a:rPr lang="en-US" dirty="0" smtClean="0"/>
            <a:t> </a:t>
          </a:r>
          <a:r>
            <a:rPr lang="en-US" dirty="0" err="1" smtClean="0"/>
            <a:t>ঋণপত্র</a:t>
          </a:r>
          <a:endParaRPr lang="en-US" dirty="0"/>
        </a:p>
      </dgm:t>
    </dgm:pt>
    <dgm:pt modelId="{CFBF4D8C-98CF-4BBD-AA04-63B42342B579}" type="parTrans" cxnId="{2C786648-0C14-4352-BEF4-43CA2C045728}">
      <dgm:prSet/>
      <dgm:spPr/>
      <dgm:t>
        <a:bodyPr/>
        <a:lstStyle/>
        <a:p>
          <a:endParaRPr lang="en-US"/>
        </a:p>
      </dgm:t>
    </dgm:pt>
    <dgm:pt modelId="{99AF1CE6-9AA2-4484-A45F-542200082B39}" type="sibTrans" cxnId="{2C786648-0C14-4352-BEF4-43CA2C045728}">
      <dgm:prSet/>
      <dgm:spPr/>
      <dgm:t>
        <a:bodyPr/>
        <a:lstStyle/>
        <a:p>
          <a:endParaRPr lang="en-US"/>
        </a:p>
      </dgm:t>
    </dgm:pt>
    <dgm:pt modelId="{C8C41BB4-648A-4946-A376-447D97D8179B}" type="pres">
      <dgm:prSet presAssocID="{93337839-9F8C-41B8-9D41-B63B095B0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7A8F5C-3D4E-40C2-9F50-7AC19DE160F0}" type="pres">
      <dgm:prSet presAssocID="{7BEC2DA3-3688-4956-96BF-E0E1AF712C65}" presName="hierRoot1" presStyleCnt="0"/>
      <dgm:spPr/>
      <dgm:t>
        <a:bodyPr/>
        <a:lstStyle/>
        <a:p>
          <a:endParaRPr lang="en-US"/>
        </a:p>
      </dgm:t>
    </dgm:pt>
    <dgm:pt modelId="{BFCEB18F-4E32-4B04-9473-F90E79BA951C}" type="pres">
      <dgm:prSet presAssocID="{7BEC2DA3-3688-4956-96BF-E0E1AF712C65}" presName="composite" presStyleCnt="0"/>
      <dgm:spPr/>
      <dgm:t>
        <a:bodyPr/>
        <a:lstStyle/>
        <a:p>
          <a:endParaRPr lang="en-US"/>
        </a:p>
      </dgm:t>
    </dgm:pt>
    <dgm:pt modelId="{6C626D58-E38A-4342-872E-D80133AE3AC5}" type="pres">
      <dgm:prSet presAssocID="{7BEC2DA3-3688-4956-96BF-E0E1AF712C65}" presName="background" presStyleLbl="node0" presStyleIdx="0" presStyleCnt="1"/>
      <dgm:spPr/>
      <dgm:t>
        <a:bodyPr/>
        <a:lstStyle/>
        <a:p>
          <a:endParaRPr lang="en-US"/>
        </a:p>
      </dgm:t>
    </dgm:pt>
    <dgm:pt modelId="{A280E8E6-FE3A-4B95-B647-7B93FA37A5A7}" type="pres">
      <dgm:prSet presAssocID="{7BEC2DA3-3688-4956-96BF-E0E1AF712C65}" presName="text" presStyleLbl="fgAcc0" presStyleIdx="0" presStyleCnt="1" custScaleX="245848" custLinFactNeighborX="-6629" custLinFactNeighborY="-6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279A7B-3592-452A-B7ED-4FDD8A3008F1}" type="pres">
      <dgm:prSet presAssocID="{7BEC2DA3-3688-4956-96BF-E0E1AF712C65}" presName="hierChild2" presStyleCnt="0"/>
      <dgm:spPr/>
      <dgm:t>
        <a:bodyPr/>
        <a:lstStyle/>
        <a:p>
          <a:endParaRPr lang="en-US"/>
        </a:p>
      </dgm:t>
    </dgm:pt>
    <dgm:pt modelId="{47B09713-E9DE-4955-B1AE-8A2AEA2C5D79}" type="pres">
      <dgm:prSet presAssocID="{9C2D0DB6-D56A-467A-ABBA-B6D24CAC573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2D92D0D-F43E-42F4-A8D8-FCF6E1398796}" type="pres">
      <dgm:prSet presAssocID="{1C21EF42-88DA-4F1F-987A-470030D078CE}" presName="hierRoot2" presStyleCnt="0"/>
      <dgm:spPr/>
      <dgm:t>
        <a:bodyPr/>
        <a:lstStyle/>
        <a:p>
          <a:endParaRPr lang="en-US"/>
        </a:p>
      </dgm:t>
    </dgm:pt>
    <dgm:pt modelId="{3FBA9E62-2B86-4EF7-AD52-CAD027E35B2A}" type="pres">
      <dgm:prSet presAssocID="{1C21EF42-88DA-4F1F-987A-470030D078CE}" presName="composite2" presStyleCnt="0"/>
      <dgm:spPr/>
      <dgm:t>
        <a:bodyPr/>
        <a:lstStyle/>
        <a:p>
          <a:endParaRPr lang="en-US"/>
        </a:p>
      </dgm:t>
    </dgm:pt>
    <dgm:pt modelId="{3426F76E-4962-442F-8BDB-E65E9E042F5E}" type="pres">
      <dgm:prSet presAssocID="{1C21EF42-88DA-4F1F-987A-470030D078CE}" presName="background2" presStyleLbl="node2" presStyleIdx="0" presStyleCnt="3"/>
      <dgm:spPr/>
      <dgm:t>
        <a:bodyPr/>
        <a:lstStyle/>
        <a:p>
          <a:endParaRPr lang="en-US"/>
        </a:p>
      </dgm:t>
    </dgm:pt>
    <dgm:pt modelId="{55695877-5571-48BC-8427-93FC4FF2C222}" type="pres">
      <dgm:prSet presAssocID="{1C21EF42-88DA-4F1F-987A-470030D078CE}" presName="text2" presStyleLbl="fgAcc2" presStyleIdx="0" presStyleCnt="3" custScaleX="150622" custLinFactNeighborX="-69959" custLinFactNeighborY="-61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D1BB4-69FF-4843-90FF-9DBB6D69A18D}" type="pres">
      <dgm:prSet presAssocID="{1C21EF42-88DA-4F1F-987A-470030D078CE}" presName="hierChild3" presStyleCnt="0"/>
      <dgm:spPr/>
      <dgm:t>
        <a:bodyPr/>
        <a:lstStyle/>
        <a:p>
          <a:endParaRPr lang="en-US"/>
        </a:p>
      </dgm:t>
    </dgm:pt>
    <dgm:pt modelId="{CE2ABADA-334B-44DB-8991-40FADBDBBB40}" type="pres">
      <dgm:prSet presAssocID="{EA67AFFA-E45A-4153-8A89-1CC8D8AA549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6311FEA8-5C5A-43B9-8A2A-522717CC2567}" type="pres">
      <dgm:prSet presAssocID="{C3F61DBC-80D4-4E22-A7B3-1A51770B189E}" presName="hierRoot3" presStyleCnt="0"/>
      <dgm:spPr/>
      <dgm:t>
        <a:bodyPr/>
        <a:lstStyle/>
        <a:p>
          <a:endParaRPr lang="en-US"/>
        </a:p>
      </dgm:t>
    </dgm:pt>
    <dgm:pt modelId="{943C1AC9-FDC7-4839-8F99-342FD4B6BA69}" type="pres">
      <dgm:prSet presAssocID="{C3F61DBC-80D4-4E22-A7B3-1A51770B189E}" presName="composite3" presStyleCnt="0"/>
      <dgm:spPr/>
      <dgm:t>
        <a:bodyPr/>
        <a:lstStyle/>
        <a:p>
          <a:endParaRPr lang="en-US"/>
        </a:p>
      </dgm:t>
    </dgm:pt>
    <dgm:pt modelId="{1E005E7B-9ED9-4F55-8864-BDE8B3E2A6D4}" type="pres">
      <dgm:prSet presAssocID="{C3F61DBC-80D4-4E22-A7B3-1A51770B189E}" presName="background3" presStyleLbl="node3" presStyleIdx="0" presStyleCnt="3"/>
      <dgm:spPr/>
      <dgm:t>
        <a:bodyPr/>
        <a:lstStyle/>
        <a:p>
          <a:endParaRPr lang="en-US"/>
        </a:p>
      </dgm:t>
    </dgm:pt>
    <dgm:pt modelId="{08F194C3-14D7-4B6E-9FE8-DA4E5CE73B90}" type="pres">
      <dgm:prSet presAssocID="{C3F61DBC-80D4-4E22-A7B3-1A51770B189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4E533E-1DD4-4BA7-A805-1608283E21D8}" type="pres">
      <dgm:prSet presAssocID="{C3F61DBC-80D4-4E22-A7B3-1A51770B189E}" presName="hierChild4" presStyleCnt="0"/>
      <dgm:spPr/>
      <dgm:t>
        <a:bodyPr/>
        <a:lstStyle/>
        <a:p>
          <a:endParaRPr lang="en-US"/>
        </a:p>
      </dgm:t>
    </dgm:pt>
    <dgm:pt modelId="{F72C800C-1913-42CB-A734-392E59F3B5F6}" type="pres">
      <dgm:prSet presAssocID="{D023D95B-5D7B-472D-AF1A-2971AF318568}" presName="Name17" presStyleLbl="parChTrans1D3" presStyleIdx="1" presStyleCnt="3"/>
      <dgm:spPr/>
      <dgm:t>
        <a:bodyPr/>
        <a:lstStyle/>
        <a:p>
          <a:endParaRPr lang="en-US"/>
        </a:p>
      </dgm:t>
    </dgm:pt>
    <dgm:pt modelId="{DE6E9687-52C6-4F6B-9BCE-8BBAB398B23B}" type="pres">
      <dgm:prSet presAssocID="{4AD77A97-3A2D-4AD8-A3EE-91262A94D1D4}" presName="hierRoot3" presStyleCnt="0"/>
      <dgm:spPr/>
      <dgm:t>
        <a:bodyPr/>
        <a:lstStyle/>
        <a:p>
          <a:endParaRPr lang="en-US"/>
        </a:p>
      </dgm:t>
    </dgm:pt>
    <dgm:pt modelId="{AE225FE1-5E6D-4E9E-BEFF-87CB07DAD4B7}" type="pres">
      <dgm:prSet presAssocID="{4AD77A97-3A2D-4AD8-A3EE-91262A94D1D4}" presName="composite3" presStyleCnt="0"/>
      <dgm:spPr/>
      <dgm:t>
        <a:bodyPr/>
        <a:lstStyle/>
        <a:p>
          <a:endParaRPr lang="en-US"/>
        </a:p>
      </dgm:t>
    </dgm:pt>
    <dgm:pt modelId="{2DA2CB19-737E-4D7E-8D56-A572B8720550}" type="pres">
      <dgm:prSet presAssocID="{4AD77A97-3A2D-4AD8-A3EE-91262A94D1D4}" presName="background3" presStyleLbl="node3" presStyleIdx="1" presStyleCnt="3"/>
      <dgm:spPr/>
      <dgm:t>
        <a:bodyPr/>
        <a:lstStyle/>
        <a:p>
          <a:endParaRPr lang="en-US"/>
        </a:p>
      </dgm:t>
    </dgm:pt>
    <dgm:pt modelId="{FCA252BB-2BC9-4002-8F8D-66CE1E9C295E}" type="pres">
      <dgm:prSet presAssocID="{4AD77A97-3A2D-4AD8-A3EE-91262A94D1D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F00E0-8C77-4885-A28D-BE9F239E85F9}" type="pres">
      <dgm:prSet presAssocID="{4AD77A97-3A2D-4AD8-A3EE-91262A94D1D4}" presName="hierChild4" presStyleCnt="0"/>
      <dgm:spPr/>
      <dgm:t>
        <a:bodyPr/>
        <a:lstStyle/>
        <a:p>
          <a:endParaRPr lang="en-US"/>
        </a:p>
      </dgm:t>
    </dgm:pt>
    <dgm:pt modelId="{2EB22586-AF97-40F2-9251-507110CE6CBC}" type="pres">
      <dgm:prSet presAssocID="{CFBF4D8C-98CF-4BBD-AA04-63B42342B57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94395B22-8C97-4007-A616-20BEFCA36304}" type="pres">
      <dgm:prSet presAssocID="{353647B5-08E1-49EF-A00B-959EB65C9AC7}" presName="hierRoot3" presStyleCnt="0"/>
      <dgm:spPr/>
      <dgm:t>
        <a:bodyPr/>
        <a:lstStyle/>
        <a:p>
          <a:endParaRPr lang="en-US"/>
        </a:p>
      </dgm:t>
    </dgm:pt>
    <dgm:pt modelId="{FEEBA99B-19A8-4D11-91C1-CF3D18FD31B1}" type="pres">
      <dgm:prSet presAssocID="{353647B5-08E1-49EF-A00B-959EB65C9AC7}" presName="composite3" presStyleCnt="0"/>
      <dgm:spPr/>
      <dgm:t>
        <a:bodyPr/>
        <a:lstStyle/>
        <a:p>
          <a:endParaRPr lang="en-US"/>
        </a:p>
      </dgm:t>
    </dgm:pt>
    <dgm:pt modelId="{43706054-DD5D-4141-9961-B507E099D570}" type="pres">
      <dgm:prSet presAssocID="{353647B5-08E1-49EF-A00B-959EB65C9AC7}" presName="background3" presStyleLbl="node3" presStyleIdx="2" presStyleCnt="3"/>
      <dgm:spPr/>
      <dgm:t>
        <a:bodyPr/>
        <a:lstStyle/>
        <a:p>
          <a:endParaRPr lang="en-US"/>
        </a:p>
      </dgm:t>
    </dgm:pt>
    <dgm:pt modelId="{43B2F450-D315-4F81-A80C-D127A4BE998D}" type="pres">
      <dgm:prSet presAssocID="{353647B5-08E1-49EF-A00B-959EB65C9AC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FACD46-D773-4FF7-92B0-04C9D4901B20}" type="pres">
      <dgm:prSet presAssocID="{353647B5-08E1-49EF-A00B-959EB65C9AC7}" presName="hierChild4" presStyleCnt="0"/>
      <dgm:spPr/>
      <dgm:t>
        <a:bodyPr/>
        <a:lstStyle/>
        <a:p>
          <a:endParaRPr lang="en-US"/>
        </a:p>
      </dgm:t>
    </dgm:pt>
    <dgm:pt modelId="{DD4AA64D-7E18-481D-BBD4-35F422D1C711}" type="pres">
      <dgm:prSet presAssocID="{DDB35974-09BE-4C5E-A2AC-7B4E0FA0DF9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25E1103-784D-4450-90D7-511C77343210}" type="pres">
      <dgm:prSet presAssocID="{545F81C3-5DE2-417C-9E9C-2F2241192BFE}" presName="hierRoot2" presStyleCnt="0"/>
      <dgm:spPr/>
      <dgm:t>
        <a:bodyPr/>
        <a:lstStyle/>
        <a:p>
          <a:endParaRPr lang="en-US"/>
        </a:p>
      </dgm:t>
    </dgm:pt>
    <dgm:pt modelId="{D8EEB003-AAF1-4E28-A2F6-976EDE9CB3FE}" type="pres">
      <dgm:prSet presAssocID="{545F81C3-5DE2-417C-9E9C-2F2241192BFE}" presName="composite2" presStyleCnt="0"/>
      <dgm:spPr/>
      <dgm:t>
        <a:bodyPr/>
        <a:lstStyle/>
        <a:p>
          <a:endParaRPr lang="en-US"/>
        </a:p>
      </dgm:t>
    </dgm:pt>
    <dgm:pt modelId="{7E66C15C-2960-4B52-B4FD-26216889A7CB}" type="pres">
      <dgm:prSet presAssocID="{545F81C3-5DE2-417C-9E9C-2F2241192BFE}" presName="background2" presStyleLbl="node2" presStyleIdx="1" presStyleCnt="3"/>
      <dgm:spPr/>
      <dgm:t>
        <a:bodyPr/>
        <a:lstStyle/>
        <a:p>
          <a:endParaRPr lang="en-US"/>
        </a:p>
      </dgm:t>
    </dgm:pt>
    <dgm:pt modelId="{6F810E11-F94D-44DD-9005-22F7D08F4D4B}" type="pres">
      <dgm:prSet presAssocID="{545F81C3-5DE2-417C-9E9C-2F2241192BFE}" presName="text2" presStyleLbl="fgAcc2" presStyleIdx="1" presStyleCnt="3" custScaleX="149968" custLinFactNeighborX="-29911" custLinFactNeighborY="-3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CBA3-2243-4D0E-97AB-635658C405F6}" type="pres">
      <dgm:prSet presAssocID="{545F81C3-5DE2-417C-9E9C-2F2241192BFE}" presName="hierChild3" presStyleCnt="0"/>
      <dgm:spPr/>
      <dgm:t>
        <a:bodyPr/>
        <a:lstStyle/>
        <a:p>
          <a:endParaRPr lang="en-US"/>
        </a:p>
      </dgm:t>
    </dgm:pt>
    <dgm:pt modelId="{CFEEA5FF-2318-416C-A2D8-1195FDE10D7A}" type="pres">
      <dgm:prSet presAssocID="{664108A5-6646-450B-89C0-E7EC3693D514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BFAA629-A20F-496E-BE30-AC38146830CB}" type="pres">
      <dgm:prSet presAssocID="{3DABCDFC-D39F-4D85-8BF0-B624EC6A90CF}" presName="hierRoot2" presStyleCnt="0"/>
      <dgm:spPr/>
      <dgm:t>
        <a:bodyPr/>
        <a:lstStyle/>
        <a:p>
          <a:endParaRPr lang="en-US"/>
        </a:p>
      </dgm:t>
    </dgm:pt>
    <dgm:pt modelId="{BB404333-F304-423C-9175-602B8C630C19}" type="pres">
      <dgm:prSet presAssocID="{3DABCDFC-D39F-4D85-8BF0-B624EC6A90CF}" presName="composite2" presStyleCnt="0"/>
      <dgm:spPr/>
      <dgm:t>
        <a:bodyPr/>
        <a:lstStyle/>
        <a:p>
          <a:endParaRPr lang="en-US"/>
        </a:p>
      </dgm:t>
    </dgm:pt>
    <dgm:pt modelId="{54678588-7C78-4076-9D8E-EB74BE4B7A22}" type="pres">
      <dgm:prSet presAssocID="{3DABCDFC-D39F-4D85-8BF0-B624EC6A90CF}" presName="background2" presStyleLbl="node2" presStyleIdx="2" presStyleCnt="3"/>
      <dgm:spPr/>
      <dgm:t>
        <a:bodyPr/>
        <a:lstStyle/>
        <a:p>
          <a:endParaRPr lang="en-US"/>
        </a:p>
      </dgm:t>
    </dgm:pt>
    <dgm:pt modelId="{2ACF9DA1-3A42-4F0E-94B3-195464AC6940}" type="pres">
      <dgm:prSet presAssocID="{3DABCDFC-D39F-4D85-8BF0-B624EC6A90CF}" presName="text2" presStyleLbl="fgAcc2" presStyleIdx="2" presStyleCnt="3" custScaleX="154586" custLinFactNeighborX="-43135" custLinFactNeighborY="-1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400AD3-7649-446B-B693-1401DBD0C00F}" type="pres">
      <dgm:prSet presAssocID="{3DABCDFC-D39F-4D85-8BF0-B624EC6A90CF}" presName="hierChild3" presStyleCnt="0"/>
      <dgm:spPr/>
      <dgm:t>
        <a:bodyPr/>
        <a:lstStyle/>
        <a:p>
          <a:endParaRPr lang="en-US"/>
        </a:p>
      </dgm:t>
    </dgm:pt>
  </dgm:ptLst>
  <dgm:cxnLst>
    <dgm:cxn modelId="{AD5205E5-3E4D-4961-89AF-0B717CAC806D}" type="presOf" srcId="{EA67AFFA-E45A-4153-8A89-1CC8D8AA5490}" destId="{CE2ABADA-334B-44DB-8991-40FADBDBBB40}" srcOrd="0" destOrd="0" presId="urn:microsoft.com/office/officeart/2005/8/layout/hierarchy1"/>
    <dgm:cxn modelId="{B59BBB63-9A12-4464-A083-99075971C5D4}" type="presOf" srcId="{3DABCDFC-D39F-4D85-8BF0-B624EC6A90CF}" destId="{2ACF9DA1-3A42-4F0E-94B3-195464AC6940}" srcOrd="0" destOrd="0" presId="urn:microsoft.com/office/officeart/2005/8/layout/hierarchy1"/>
    <dgm:cxn modelId="{DCE5340D-0C90-4F88-8602-9E812EEAD7F4}" type="presOf" srcId="{D023D95B-5D7B-472D-AF1A-2971AF318568}" destId="{F72C800C-1913-42CB-A734-392E59F3B5F6}" srcOrd="0" destOrd="0" presId="urn:microsoft.com/office/officeart/2005/8/layout/hierarchy1"/>
    <dgm:cxn modelId="{F7AC5D3B-9137-4E94-8A1C-9CE5739BE0AD}" srcId="{7BEC2DA3-3688-4956-96BF-E0E1AF712C65}" destId="{3DABCDFC-D39F-4D85-8BF0-B624EC6A90CF}" srcOrd="2" destOrd="0" parTransId="{664108A5-6646-450B-89C0-E7EC3693D514}" sibTransId="{FA57CC0D-AEA1-4E5C-80A4-94F7395AF8EC}"/>
    <dgm:cxn modelId="{D8CDF4A6-5115-481B-8164-EE0134F0D45B}" type="presOf" srcId="{4AD77A97-3A2D-4AD8-A3EE-91262A94D1D4}" destId="{FCA252BB-2BC9-4002-8F8D-66CE1E9C295E}" srcOrd="0" destOrd="0" presId="urn:microsoft.com/office/officeart/2005/8/layout/hierarchy1"/>
    <dgm:cxn modelId="{B035ECEB-7D8D-4FF5-A94B-ABB71D3EC274}" type="presOf" srcId="{C3F61DBC-80D4-4E22-A7B3-1A51770B189E}" destId="{08F194C3-14D7-4B6E-9FE8-DA4E5CE73B90}" srcOrd="0" destOrd="0" presId="urn:microsoft.com/office/officeart/2005/8/layout/hierarchy1"/>
    <dgm:cxn modelId="{377B182C-BBBD-4488-9584-A30E7B1AE0A8}" srcId="{1C21EF42-88DA-4F1F-987A-470030D078CE}" destId="{C3F61DBC-80D4-4E22-A7B3-1A51770B189E}" srcOrd="0" destOrd="0" parTransId="{EA67AFFA-E45A-4153-8A89-1CC8D8AA5490}" sibTransId="{1B753342-D98D-47FC-A891-941F0F6EAB94}"/>
    <dgm:cxn modelId="{6D40DA24-BE76-4AC9-818D-FED8F855B0B5}" srcId="{7BEC2DA3-3688-4956-96BF-E0E1AF712C65}" destId="{545F81C3-5DE2-417C-9E9C-2F2241192BFE}" srcOrd="1" destOrd="0" parTransId="{DDB35974-09BE-4C5E-A2AC-7B4E0FA0DF9B}" sibTransId="{651255E9-F6F0-426A-8C89-018081A28B45}"/>
    <dgm:cxn modelId="{B0D856EC-E3A1-4935-B35F-6E8ADC8B142C}" type="presOf" srcId="{93337839-9F8C-41B8-9D41-B63B095B0314}" destId="{C8C41BB4-648A-4946-A376-447D97D8179B}" srcOrd="0" destOrd="0" presId="urn:microsoft.com/office/officeart/2005/8/layout/hierarchy1"/>
    <dgm:cxn modelId="{EE89BC59-DF20-4994-885E-8DF8A185C85E}" type="presOf" srcId="{353647B5-08E1-49EF-A00B-959EB65C9AC7}" destId="{43B2F450-D315-4F81-A80C-D127A4BE998D}" srcOrd="0" destOrd="0" presId="urn:microsoft.com/office/officeart/2005/8/layout/hierarchy1"/>
    <dgm:cxn modelId="{5808113C-EFE5-4756-B145-C551AAB42F71}" srcId="{7BEC2DA3-3688-4956-96BF-E0E1AF712C65}" destId="{1C21EF42-88DA-4F1F-987A-470030D078CE}" srcOrd="0" destOrd="0" parTransId="{9C2D0DB6-D56A-467A-ABBA-B6D24CAC573E}" sibTransId="{11FC605B-A5A5-46A8-BFC4-1822F2FD99DE}"/>
    <dgm:cxn modelId="{F50A9649-4A33-481A-A8A1-E23F2E05E0E8}" type="presOf" srcId="{9C2D0DB6-D56A-467A-ABBA-B6D24CAC573E}" destId="{47B09713-E9DE-4955-B1AE-8A2AEA2C5D79}" srcOrd="0" destOrd="0" presId="urn:microsoft.com/office/officeart/2005/8/layout/hierarchy1"/>
    <dgm:cxn modelId="{DB11FE46-1D15-4783-8754-CAB00850FDC6}" type="presOf" srcId="{664108A5-6646-450B-89C0-E7EC3693D514}" destId="{CFEEA5FF-2318-416C-A2D8-1195FDE10D7A}" srcOrd="0" destOrd="0" presId="urn:microsoft.com/office/officeart/2005/8/layout/hierarchy1"/>
    <dgm:cxn modelId="{92FC13DE-A5C0-4AE3-BC6E-673ED510F77C}" type="presOf" srcId="{DDB35974-09BE-4C5E-A2AC-7B4E0FA0DF9B}" destId="{DD4AA64D-7E18-481D-BBD4-35F422D1C711}" srcOrd="0" destOrd="0" presId="urn:microsoft.com/office/officeart/2005/8/layout/hierarchy1"/>
    <dgm:cxn modelId="{98A58043-C5F4-4ED4-9115-825C5AB2BBBE}" srcId="{93337839-9F8C-41B8-9D41-B63B095B0314}" destId="{7BEC2DA3-3688-4956-96BF-E0E1AF712C65}" srcOrd="0" destOrd="0" parTransId="{3698A262-C031-4D95-AF56-83C607CDE9CB}" sibTransId="{B5FB110E-B693-44E8-AF93-23380042014F}"/>
    <dgm:cxn modelId="{96B04DDE-ED54-40A4-BBB3-BEE2B22AB42A}" type="presOf" srcId="{545F81C3-5DE2-417C-9E9C-2F2241192BFE}" destId="{6F810E11-F94D-44DD-9005-22F7D08F4D4B}" srcOrd="0" destOrd="0" presId="urn:microsoft.com/office/officeart/2005/8/layout/hierarchy1"/>
    <dgm:cxn modelId="{D553B221-5E9E-4049-8728-A38B38EF99AC}" srcId="{1C21EF42-88DA-4F1F-987A-470030D078CE}" destId="{4AD77A97-3A2D-4AD8-A3EE-91262A94D1D4}" srcOrd="1" destOrd="0" parTransId="{D023D95B-5D7B-472D-AF1A-2971AF318568}" sibTransId="{75DECB9D-C965-415E-A4D1-B6ABA1DF3E98}"/>
    <dgm:cxn modelId="{2C786648-0C14-4352-BEF4-43CA2C045728}" srcId="{1C21EF42-88DA-4F1F-987A-470030D078CE}" destId="{353647B5-08E1-49EF-A00B-959EB65C9AC7}" srcOrd="2" destOrd="0" parTransId="{CFBF4D8C-98CF-4BBD-AA04-63B42342B579}" sibTransId="{99AF1CE6-9AA2-4484-A45F-542200082B39}"/>
    <dgm:cxn modelId="{184352C3-0B99-4D30-ABF7-79BBAA0D17E0}" type="presOf" srcId="{7BEC2DA3-3688-4956-96BF-E0E1AF712C65}" destId="{A280E8E6-FE3A-4B95-B647-7B93FA37A5A7}" srcOrd="0" destOrd="0" presId="urn:microsoft.com/office/officeart/2005/8/layout/hierarchy1"/>
    <dgm:cxn modelId="{E0CE8C23-F2AA-4476-8EA2-76A5932715EF}" type="presOf" srcId="{CFBF4D8C-98CF-4BBD-AA04-63B42342B579}" destId="{2EB22586-AF97-40F2-9251-507110CE6CBC}" srcOrd="0" destOrd="0" presId="urn:microsoft.com/office/officeart/2005/8/layout/hierarchy1"/>
    <dgm:cxn modelId="{35D38E7E-0A3E-4B49-A30A-71B33A5EC74D}" type="presOf" srcId="{1C21EF42-88DA-4F1F-987A-470030D078CE}" destId="{55695877-5571-48BC-8427-93FC4FF2C222}" srcOrd="0" destOrd="0" presId="urn:microsoft.com/office/officeart/2005/8/layout/hierarchy1"/>
    <dgm:cxn modelId="{EE3F0E54-9E69-4468-89C2-28D2DD4C677D}" type="presParOf" srcId="{C8C41BB4-648A-4946-A376-447D97D8179B}" destId="{CE7A8F5C-3D4E-40C2-9F50-7AC19DE160F0}" srcOrd="0" destOrd="0" presId="urn:microsoft.com/office/officeart/2005/8/layout/hierarchy1"/>
    <dgm:cxn modelId="{80761A36-5DD4-4777-9B1C-EDEC380AD0B0}" type="presParOf" srcId="{CE7A8F5C-3D4E-40C2-9F50-7AC19DE160F0}" destId="{BFCEB18F-4E32-4B04-9473-F90E79BA951C}" srcOrd="0" destOrd="0" presId="urn:microsoft.com/office/officeart/2005/8/layout/hierarchy1"/>
    <dgm:cxn modelId="{892BA752-C4F2-463B-AC59-FE39C82794A0}" type="presParOf" srcId="{BFCEB18F-4E32-4B04-9473-F90E79BA951C}" destId="{6C626D58-E38A-4342-872E-D80133AE3AC5}" srcOrd="0" destOrd="0" presId="urn:microsoft.com/office/officeart/2005/8/layout/hierarchy1"/>
    <dgm:cxn modelId="{D37D1EED-6E12-4571-AD64-D7F38B3D5B94}" type="presParOf" srcId="{BFCEB18F-4E32-4B04-9473-F90E79BA951C}" destId="{A280E8E6-FE3A-4B95-B647-7B93FA37A5A7}" srcOrd="1" destOrd="0" presId="urn:microsoft.com/office/officeart/2005/8/layout/hierarchy1"/>
    <dgm:cxn modelId="{C154B268-A1BB-4159-BD15-B8B747C5DA39}" type="presParOf" srcId="{CE7A8F5C-3D4E-40C2-9F50-7AC19DE160F0}" destId="{4B279A7B-3592-452A-B7ED-4FDD8A3008F1}" srcOrd="1" destOrd="0" presId="urn:microsoft.com/office/officeart/2005/8/layout/hierarchy1"/>
    <dgm:cxn modelId="{AAD87202-790C-4DB6-848A-ECC80F030118}" type="presParOf" srcId="{4B279A7B-3592-452A-B7ED-4FDD8A3008F1}" destId="{47B09713-E9DE-4955-B1AE-8A2AEA2C5D79}" srcOrd="0" destOrd="0" presId="urn:microsoft.com/office/officeart/2005/8/layout/hierarchy1"/>
    <dgm:cxn modelId="{90F89443-65C6-4E1F-858F-08F10C27FD5A}" type="presParOf" srcId="{4B279A7B-3592-452A-B7ED-4FDD8A3008F1}" destId="{D2D92D0D-F43E-42F4-A8D8-FCF6E1398796}" srcOrd="1" destOrd="0" presId="urn:microsoft.com/office/officeart/2005/8/layout/hierarchy1"/>
    <dgm:cxn modelId="{42EF61B3-BA7B-48E9-B310-B7D03B3F35DD}" type="presParOf" srcId="{D2D92D0D-F43E-42F4-A8D8-FCF6E1398796}" destId="{3FBA9E62-2B86-4EF7-AD52-CAD027E35B2A}" srcOrd="0" destOrd="0" presId="urn:microsoft.com/office/officeart/2005/8/layout/hierarchy1"/>
    <dgm:cxn modelId="{022C3B1B-4F06-454C-8A6E-7EE85CB651FD}" type="presParOf" srcId="{3FBA9E62-2B86-4EF7-AD52-CAD027E35B2A}" destId="{3426F76E-4962-442F-8BDB-E65E9E042F5E}" srcOrd="0" destOrd="0" presId="urn:microsoft.com/office/officeart/2005/8/layout/hierarchy1"/>
    <dgm:cxn modelId="{E4F8A249-9179-42D9-A5B0-E739097C5F5D}" type="presParOf" srcId="{3FBA9E62-2B86-4EF7-AD52-CAD027E35B2A}" destId="{55695877-5571-48BC-8427-93FC4FF2C222}" srcOrd="1" destOrd="0" presId="urn:microsoft.com/office/officeart/2005/8/layout/hierarchy1"/>
    <dgm:cxn modelId="{C5E25972-68A2-4060-9C1B-5478548E5222}" type="presParOf" srcId="{D2D92D0D-F43E-42F4-A8D8-FCF6E1398796}" destId="{624D1BB4-69FF-4843-90FF-9DBB6D69A18D}" srcOrd="1" destOrd="0" presId="urn:microsoft.com/office/officeart/2005/8/layout/hierarchy1"/>
    <dgm:cxn modelId="{3DD0592D-3468-4D62-B880-4A36747B511B}" type="presParOf" srcId="{624D1BB4-69FF-4843-90FF-9DBB6D69A18D}" destId="{CE2ABADA-334B-44DB-8991-40FADBDBBB40}" srcOrd="0" destOrd="0" presId="urn:microsoft.com/office/officeart/2005/8/layout/hierarchy1"/>
    <dgm:cxn modelId="{F8D8822F-05FD-4668-8F91-A6BDE6B6EA52}" type="presParOf" srcId="{624D1BB4-69FF-4843-90FF-9DBB6D69A18D}" destId="{6311FEA8-5C5A-43B9-8A2A-522717CC2567}" srcOrd="1" destOrd="0" presId="urn:microsoft.com/office/officeart/2005/8/layout/hierarchy1"/>
    <dgm:cxn modelId="{04615666-B992-4C59-8E05-85D8A446597B}" type="presParOf" srcId="{6311FEA8-5C5A-43B9-8A2A-522717CC2567}" destId="{943C1AC9-FDC7-4839-8F99-342FD4B6BA69}" srcOrd="0" destOrd="0" presId="urn:microsoft.com/office/officeart/2005/8/layout/hierarchy1"/>
    <dgm:cxn modelId="{EBF6138F-0FD1-4B1A-8A26-89747537E4B3}" type="presParOf" srcId="{943C1AC9-FDC7-4839-8F99-342FD4B6BA69}" destId="{1E005E7B-9ED9-4F55-8864-BDE8B3E2A6D4}" srcOrd="0" destOrd="0" presId="urn:microsoft.com/office/officeart/2005/8/layout/hierarchy1"/>
    <dgm:cxn modelId="{EE04C066-6AA6-42DA-AFA9-4FCB5E221631}" type="presParOf" srcId="{943C1AC9-FDC7-4839-8F99-342FD4B6BA69}" destId="{08F194C3-14D7-4B6E-9FE8-DA4E5CE73B90}" srcOrd="1" destOrd="0" presId="urn:microsoft.com/office/officeart/2005/8/layout/hierarchy1"/>
    <dgm:cxn modelId="{0BEBB2B0-0185-402D-BFD0-2191AAF2A4E2}" type="presParOf" srcId="{6311FEA8-5C5A-43B9-8A2A-522717CC2567}" destId="{354E533E-1DD4-4BA7-A805-1608283E21D8}" srcOrd="1" destOrd="0" presId="urn:microsoft.com/office/officeart/2005/8/layout/hierarchy1"/>
    <dgm:cxn modelId="{6CD981C7-2665-4CAE-ACBC-FCBAD0B53C60}" type="presParOf" srcId="{624D1BB4-69FF-4843-90FF-9DBB6D69A18D}" destId="{F72C800C-1913-42CB-A734-392E59F3B5F6}" srcOrd="2" destOrd="0" presId="urn:microsoft.com/office/officeart/2005/8/layout/hierarchy1"/>
    <dgm:cxn modelId="{B5AE82F1-9E89-45D6-AAC8-F6FB3BCA4CE5}" type="presParOf" srcId="{624D1BB4-69FF-4843-90FF-9DBB6D69A18D}" destId="{DE6E9687-52C6-4F6B-9BCE-8BBAB398B23B}" srcOrd="3" destOrd="0" presId="urn:microsoft.com/office/officeart/2005/8/layout/hierarchy1"/>
    <dgm:cxn modelId="{C19FFD3B-15A2-4DEF-8C42-7161646B6E80}" type="presParOf" srcId="{DE6E9687-52C6-4F6B-9BCE-8BBAB398B23B}" destId="{AE225FE1-5E6D-4E9E-BEFF-87CB07DAD4B7}" srcOrd="0" destOrd="0" presId="urn:microsoft.com/office/officeart/2005/8/layout/hierarchy1"/>
    <dgm:cxn modelId="{312961C3-FD44-4B52-8BEC-54E9357CF9CF}" type="presParOf" srcId="{AE225FE1-5E6D-4E9E-BEFF-87CB07DAD4B7}" destId="{2DA2CB19-737E-4D7E-8D56-A572B8720550}" srcOrd="0" destOrd="0" presId="urn:microsoft.com/office/officeart/2005/8/layout/hierarchy1"/>
    <dgm:cxn modelId="{D5DD39F3-8780-4847-A3A9-89BFD6C70FF9}" type="presParOf" srcId="{AE225FE1-5E6D-4E9E-BEFF-87CB07DAD4B7}" destId="{FCA252BB-2BC9-4002-8F8D-66CE1E9C295E}" srcOrd="1" destOrd="0" presId="urn:microsoft.com/office/officeart/2005/8/layout/hierarchy1"/>
    <dgm:cxn modelId="{35A5A7F2-A32E-4F6A-9565-B6327D4BFD93}" type="presParOf" srcId="{DE6E9687-52C6-4F6B-9BCE-8BBAB398B23B}" destId="{686F00E0-8C77-4885-A28D-BE9F239E85F9}" srcOrd="1" destOrd="0" presId="urn:microsoft.com/office/officeart/2005/8/layout/hierarchy1"/>
    <dgm:cxn modelId="{53D2576E-BBEB-4761-9390-154B67746EF9}" type="presParOf" srcId="{624D1BB4-69FF-4843-90FF-9DBB6D69A18D}" destId="{2EB22586-AF97-40F2-9251-507110CE6CBC}" srcOrd="4" destOrd="0" presId="urn:microsoft.com/office/officeart/2005/8/layout/hierarchy1"/>
    <dgm:cxn modelId="{8614BA61-668F-42C8-8426-99AF28143760}" type="presParOf" srcId="{624D1BB4-69FF-4843-90FF-9DBB6D69A18D}" destId="{94395B22-8C97-4007-A616-20BEFCA36304}" srcOrd="5" destOrd="0" presId="urn:microsoft.com/office/officeart/2005/8/layout/hierarchy1"/>
    <dgm:cxn modelId="{D99CACD4-D776-449B-A6FC-34906ABFB258}" type="presParOf" srcId="{94395B22-8C97-4007-A616-20BEFCA36304}" destId="{FEEBA99B-19A8-4D11-91C1-CF3D18FD31B1}" srcOrd="0" destOrd="0" presId="urn:microsoft.com/office/officeart/2005/8/layout/hierarchy1"/>
    <dgm:cxn modelId="{B3D39973-4FD4-452C-9174-EC292B51F0B0}" type="presParOf" srcId="{FEEBA99B-19A8-4D11-91C1-CF3D18FD31B1}" destId="{43706054-DD5D-4141-9961-B507E099D570}" srcOrd="0" destOrd="0" presId="urn:microsoft.com/office/officeart/2005/8/layout/hierarchy1"/>
    <dgm:cxn modelId="{10C5217B-6EEF-4015-9A92-8FA0F34C9C7A}" type="presParOf" srcId="{FEEBA99B-19A8-4D11-91C1-CF3D18FD31B1}" destId="{43B2F450-D315-4F81-A80C-D127A4BE998D}" srcOrd="1" destOrd="0" presId="urn:microsoft.com/office/officeart/2005/8/layout/hierarchy1"/>
    <dgm:cxn modelId="{A03F9FAE-21B8-49A9-ABD4-2ADB44E20FD4}" type="presParOf" srcId="{94395B22-8C97-4007-A616-20BEFCA36304}" destId="{39FACD46-D773-4FF7-92B0-04C9D4901B20}" srcOrd="1" destOrd="0" presId="urn:microsoft.com/office/officeart/2005/8/layout/hierarchy1"/>
    <dgm:cxn modelId="{B1A0BE25-9DBC-4E1B-801C-5BEF57FD3506}" type="presParOf" srcId="{4B279A7B-3592-452A-B7ED-4FDD8A3008F1}" destId="{DD4AA64D-7E18-481D-BBD4-35F422D1C711}" srcOrd="2" destOrd="0" presId="urn:microsoft.com/office/officeart/2005/8/layout/hierarchy1"/>
    <dgm:cxn modelId="{D17D882D-BD4D-4C98-A81A-1BFAB12A8D5A}" type="presParOf" srcId="{4B279A7B-3592-452A-B7ED-4FDD8A3008F1}" destId="{F25E1103-784D-4450-90D7-511C77343210}" srcOrd="3" destOrd="0" presId="urn:microsoft.com/office/officeart/2005/8/layout/hierarchy1"/>
    <dgm:cxn modelId="{9818085C-9959-4ED8-8A1B-31BF8FF7B91A}" type="presParOf" srcId="{F25E1103-784D-4450-90D7-511C77343210}" destId="{D8EEB003-AAF1-4E28-A2F6-976EDE9CB3FE}" srcOrd="0" destOrd="0" presId="urn:microsoft.com/office/officeart/2005/8/layout/hierarchy1"/>
    <dgm:cxn modelId="{4CFDB0C0-1803-43AE-9A7E-52CF7FE7F2F7}" type="presParOf" srcId="{D8EEB003-AAF1-4E28-A2F6-976EDE9CB3FE}" destId="{7E66C15C-2960-4B52-B4FD-26216889A7CB}" srcOrd="0" destOrd="0" presId="urn:microsoft.com/office/officeart/2005/8/layout/hierarchy1"/>
    <dgm:cxn modelId="{7786989A-CC48-4B5E-8FF7-40554DF564BC}" type="presParOf" srcId="{D8EEB003-AAF1-4E28-A2F6-976EDE9CB3FE}" destId="{6F810E11-F94D-44DD-9005-22F7D08F4D4B}" srcOrd="1" destOrd="0" presId="urn:microsoft.com/office/officeart/2005/8/layout/hierarchy1"/>
    <dgm:cxn modelId="{1ECBBFF2-09C7-499C-A119-6F61E236AB17}" type="presParOf" srcId="{F25E1103-784D-4450-90D7-511C77343210}" destId="{2859CBA3-2243-4D0E-97AB-635658C405F6}" srcOrd="1" destOrd="0" presId="urn:microsoft.com/office/officeart/2005/8/layout/hierarchy1"/>
    <dgm:cxn modelId="{1485C2C2-455A-4F76-921D-034C7C9485EE}" type="presParOf" srcId="{4B279A7B-3592-452A-B7ED-4FDD8A3008F1}" destId="{CFEEA5FF-2318-416C-A2D8-1195FDE10D7A}" srcOrd="4" destOrd="0" presId="urn:microsoft.com/office/officeart/2005/8/layout/hierarchy1"/>
    <dgm:cxn modelId="{CE264482-6D37-4C45-A70C-B363821256F6}" type="presParOf" srcId="{4B279A7B-3592-452A-B7ED-4FDD8A3008F1}" destId="{2BFAA629-A20F-496E-BE30-AC38146830CB}" srcOrd="5" destOrd="0" presId="urn:microsoft.com/office/officeart/2005/8/layout/hierarchy1"/>
    <dgm:cxn modelId="{609CAD28-B77D-4FAC-A1B1-7AC2E350BC0B}" type="presParOf" srcId="{2BFAA629-A20F-496E-BE30-AC38146830CB}" destId="{BB404333-F304-423C-9175-602B8C630C19}" srcOrd="0" destOrd="0" presId="urn:microsoft.com/office/officeart/2005/8/layout/hierarchy1"/>
    <dgm:cxn modelId="{E4C2C603-9078-4398-9998-8191A73BB4D6}" type="presParOf" srcId="{BB404333-F304-423C-9175-602B8C630C19}" destId="{54678588-7C78-4076-9D8E-EB74BE4B7A22}" srcOrd="0" destOrd="0" presId="urn:microsoft.com/office/officeart/2005/8/layout/hierarchy1"/>
    <dgm:cxn modelId="{1C23426B-D6A1-4464-8AFD-3C6BC9896850}" type="presParOf" srcId="{BB404333-F304-423C-9175-602B8C630C19}" destId="{2ACF9DA1-3A42-4F0E-94B3-195464AC6940}" srcOrd="1" destOrd="0" presId="urn:microsoft.com/office/officeart/2005/8/layout/hierarchy1"/>
    <dgm:cxn modelId="{1C2E5F00-0FBC-404F-AC08-2E1AC9474B53}" type="presParOf" srcId="{2BFAA629-A20F-496E-BE30-AC38146830CB}" destId="{10400AD3-7649-446B-B693-1401DBD0C0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337839-9F8C-41B8-9D41-B63B095B03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EC2DA3-3688-4956-96BF-E0E1AF712C65}">
      <dgm:prSet phldrT="[Text]"/>
      <dgm:spPr/>
      <dgm:t>
        <a:bodyPr/>
        <a:lstStyle/>
        <a:p>
          <a:r>
            <a:rPr lang="en-US" b="1" dirty="0" err="1" smtClean="0">
              <a:solidFill>
                <a:srgbClr val="C00000"/>
              </a:solidFill>
            </a:rPr>
            <a:t>সময়ের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প্রেক্ষিতে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অর্থায়ন</a:t>
          </a:r>
          <a:endParaRPr lang="en-US" b="1" dirty="0">
            <a:solidFill>
              <a:srgbClr val="C00000"/>
            </a:solidFill>
          </a:endParaRPr>
        </a:p>
      </dgm:t>
    </dgm:pt>
    <dgm:pt modelId="{3698A262-C031-4D95-AF56-83C607CDE9CB}" type="parTrans" cxnId="{98A58043-C5F4-4ED4-9115-825C5AB2BBBE}">
      <dgm:prSet/>
      <dgm:spPr/>
      <dgm:t>
        <a:bodyPr/>
        <a:lstStyle/>
        <a:p>
          <a:endParaRPr lang="en-US"/>
        </a:p>
      </dgm:t>
    </dgm:pt>
    <dgm:pt modelId="{B5FB110E-B693-44E8-AF93-23380042014F}" type="sibTrans" cxnId="{98A58043-C5F4-4ED4-9115-825C5AB2BBBE}">
      <dgm:prSet/>
      <dgm:spPr/>
      <dgm:t>
        <a:bodyPr/>
        <a:lstStyle/>
        <a:p>
          <a:endParaRPr lang="en-US"/>
        </a:p>
      </dgm:t>
    </dgm:pt>
    <dgm:pt modelId="{1C21EF42-88DA-4F1F-987A-470030D078CE}">
      <dgm:prSet phldrT="[Text]"/>
      <dgm:spPr/>
      <dgm:t>
        <a:bodyPr/>
        <a:lstStyle/>
        <a:p>
          <a:r>
            <a:rPr lang="en-US" b="1" dirty="0" err="1" smtClean="0">
              <a:solidFill>
                <a:srgbClr val="00B050"/>
              </a:solidFill>
            </a:rPr>
            <a:t>স্বল্পমেয়াদি</a:t>
          </a:r>
          <a:r>
            <a:rPr lang="en-US" b="1" dirty="0" smtClean="0">
              <a:solidFill>
                <a:srgbClr val="00B050"/>
              </a:solidFill>
            </a:rPr>
            <a:t> </a:t>
          </a:r>
          <a:r>
            <a:rPr lang="en-US" b="1" dirty="0" err="1" smtClean="0">
              <a:solidFill>
                <a:srgbClr val="00B050"/>
              </a:solidFill>
            </a:rPr>
            <a:t>অর্থায়ন</a:t>
          </a:r>
          <a:endParaRPr lang="en-US" b="1" dirty="0">
            <a:solidFill>
              <a:srgbClr val="00B050"/>
            </a:solidFill>
          </a:endParaRPr>
        </a:p>
      </dgm:t>
    </dgm:pt>
    <dgm:pt modelId="{9C2D0DB6-D56A-467A-ABBA-B6D24CAC573E}" type="parTrans" cxnId="{5808113C-EFE5-4756-B145-C551AAB42F71}">
      <dgm:prSet/>
      <dgm:spPr/>
      <dgm:t>
        <a:bodyPr/>
        <a:lstStyle/>
        <a:p>
          <a:endParaRPr lang="en-US"/>
        </a:p>
      </dgm:t>
    </dgm:pt>
    <dgm:pt modelId="{11FC605B-A5A5-46A8-BFC4-1822F2FD99DE}" type="sibTrans" cxnId="{5808113C-EFE5-4756-B145-C551AAB42F71}">
      <dgm:prSet/>
      <dgm:spPr/>
      <dgm:t>
        <a:bodyPr/>
        <a:lstStyle/>
        <a:p>
          <a:endParaRPr lang="en-US"/>
        </a:p>
      </dgm:t>
    </dgm:pt>
    <dgm:pt modelId="{545F81C3-5DE2-417C-9E9C-2F2241192BFE}">
      <dgm:prSet phldrT="[Text]"/>
      <dgm:spPr/>
      <dgm:t>
        <a:bodyPr/>
        <a:lstStyle/>
        <a:p>
          <a:r>
            <a:rPr lang="en-US" b="1" dirty="0" err="1" smtClean="0">
              <a:solidFill>
                <a:srgbClr val="0070C0"/>
              </a:solidFill>
            </a:rPr>
            <a:t>মধ্যমেয়াদি</a:t>
          </a:r>
          <a:r>
            <a:rPr lang="en-US" b="1" dirty="0" smtClean="0">
              <a:solidFill>
                <a:srgbClr val="0070C0"/>
              </a:solidFill>
            </a:rPr>
            <a:t> </a:t>
          </a:r>
          <a:r>
            <a:rPr lang="en-US" b="1" dirty="0" err="1" smtClean="0">
              <a:solidFill>
                <a:srgbClr val="0070C0"/>
              </a:solidFill>
            </a:rPr>
            <a:t>অর্থায়ন</a:t>
          </a:r>
          <a:endParaRPr lang="en-US" b="1" dirty="0">
            <a:solidFill>
              <a:srgbClr val="0070C0"/>
            </a:solidFill>
          </a:endParaRPr>
        </a:p>
      </dgm:t>
    </dgm:pt>
    <dgm:pt modelId="{DDB35974-09BE-4C5E-A2AC-7B4E0FA0DF9B}" type="parTrans" cxnId="{6D40DA24-BE76-4AC9-818D-FED8F855B0B5}">
      <dgm:prSet/>
      <dgm:spPr/>
      <dgm:t>
        <a:bodyPr/>
        <a:lstStyle/>
        <a:p>
          <a:endParaRPr lang="en-US"/>
        </a:p>
      </dgm:t>
    </dgm:pt>
    <dgm:pt modelId="{651255E9-F6F0-426A-8C89-018081A28B45}" type="sibTrans" cxnId="{6D40DA24-BE76-4AC9-818D-FED8F855B0B5}">
      <dgm:prSet/>
      <dgm:spPr/>
      <dgm:t>
        <a:bodyPr/>
        <a:lstStyle/>
        <a:p>
          <a:endParaRPr lang="en-US"/>
        </a:p>
      </dgm:t>
    </dgm:pt>
    <dgm:pt modelId="{8D5CF07F-8A9F-45EB-AFC0-81D08624849C}">
      <dgm:prSet/>
      <dgm:spPr/>
      <dgm:t>
        <a:bodyPr/>
        <a:lstStyle/>
        <a:p>
          <a:r>
            <a:rPr lang="en-US" b="1" dirty="0" err="1" smtClean="0"/>
            <a:t>দীর্ঘমেয়াদি</a:t>
          </a:r>
          <a:r>
            <a:rPr lang="en-US" b="1" dirty="0" smtClean="0"/>
            <a:t> </a:t>
          </a:r>
          <a:r>
            <a:rPr lang="en-US" b="1" dirty="0" err="1" smtClean="0"/>
            <a:t>অর্থায়ন</a:t>
          </a:r>
          <a:endParaRPr lang="en-US" b="1" dirty="0"/>
        </a:p>
      </dgm:t>
    </dgm:pt>
    <dgm:pt modelId="{34E98EF1-C4F8-4246-9D71-26C3BF5CC72F}" type="parTrans" cxnId="{D6D8E419-4094-4C8E-B348-FA3C24A42F2B}">
      <dgm:prSet/>
      <dgm:spPr/>
      <dgm:t>
        <a:bodyPr/>
        <a:lstStyle/>
        <a:p>
          <a:endParaRPr lang="en-US"/>
        </a:p>
      </dgm:t>
    </dgm:pt>
    <dgm:pt modelId="{3891C847-451C-45CE-87D8-4E511D0A0FD5}" type="sibTrans" cxnId="{D6D8E419-4094-4C8E-B348-FA3C24A42F2B}">
      <dgm:prSet/>
      <dgm:spPr/>
      <dgm:t>
        <a:bodyPr/>
        <a:lstStyle/>
        <a:p>
          <a:endParaRPr lang="en-US"/>
        </a:p>
      </dgm:t>
    </dgm:pt>
    <dgm:pt modelId="{C8C41BB4-648A-4946-A376-447D97D8179B}" type="pres">
      <dgm:prSet presAssocID="{93337839-9F8C-41B8-9D41-B63B095B0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7A8F5C-3D4E-40C2-9F50-7AC19DE160F0}" type="pres">
      <dgm:prSet presAssocID="{7BEC2DA3-3688-4956-96BF-E0E1AF712C65}" presName="hierRoot1" presStyleCnt="0"/>
      <dgm:spPr/>
    </dgm:pt>
    <dgm:pt modelId="{BFCEB18F-4E32-4B04-9473-F90E79BA951C}" type="pres">
      <dgm:prSet presAssocID="{7BEC2DA3-3688-4956-96BF-E0E1AF712C65}" presName="composite" presStyleCnt="0"/>
      <dgm:spPr/>
    </dgm:pt>
    <dgm:pt modelId="{6C626D58-E38A-4342-872E-D80133AE3AC5}" type="pres">
      <dgm:prSet presAssocID="{7BEC2DA3-3688-4956-96BF-E0E1AF712C65}" presName="background" presStyleLbl="node0" presStyleIdx="0" presStyleCnt="1"/>
      <dgm:spPr/>
    </dgm:pt>
    <dgm:pt modelId="{A280E8E6-FE3A-4B95-B647-7B93FA37A5A7}" type="pres">
      <dgm:prSet presAssocID="{7BEC2DA3-3688-4956-96BF-E0E1AF712C65}" presName="text" presStyleLbl="fgAcc0" presStyleIdx="0" presStyleCnt="1" custScaleX="140307" custLinFactNeighborX="-6629" custLinFactNeighborY="-6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279A7B-3592-452A-B7ED-4FDD8A3008F1}" type="pres">
      <dgm:prSet presAssocID="{7BEC2DA3-3688-4956-96BF-E0E1AF712C65}" presName="hierChild2" presStyleCnt="0"/>
      <dgm:spPr/>
    </dgm:pt>
    <dgm:pt modelId="{47B09713-E9DE-4955-B1AE-8A2AEA2C5D79}" type="pres">
      <dgm:prSet presAssocID="{9C2D0DB6-D56A-467A-ABBA-B6D24CAC573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2D92D0D-F43E-42F4-A8D8-FCF6E1398796}" type="pres">
      <dgm:prSet presAssocID="{1C21EF42-88DA-4F1F-987A-470030D078CE}" presName="hierRoot2" presStyleCnt="0"/>
      <dgm:spPr/>
    </dgm:pt>
    <dgm:pt modelId="{3FBA9E62-2B86-4EF7-AD52-CAD027E35B2A}" type="pres">
      <dgm:prSet presAssocID="{1C21EF42-88DA-4F1F-987A-470030D078CE}" presName="composite2" presStyleCnt="0"/>
      <dgm:spPr/>
    </dgm:pt>
    <dgm:pt modelId="{3426F76E-4962-442F-8BDB-E65E9E042F5E}" type="pres">
      <dgm:prSet presAssocID="{1C21EF42-88DA-4F1F-987A-470030D078CE}" presName="background2" presStyleLbl="node2" presStyleIdx="0" presStyleCnt="3"/>
      <dgm:spPr/>
    </dgm:pt>
    <dgm:pt modelId="{55695877-5571-48BC-8427-93FC4FF2C222}" type="pres">
      <dgm:prSet presAssocID="{1C21EF42-88DA-4F1F-987A-470030D078CE}" presName="text2" presStyleLbl="fgAcc2" presStyleIdx="0" presStyleCnt="3" custScaleX="131178" custLinFactNeighborX="-15568" custLinFactNeighborY="-2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D1BB4-69FF-4843-90FF-9DBB6D69A18D}" type="pres">
      <dgm:prSet presAssocID="{1C21EF42-88DA-4F1F-987A-470030D078CE}" presName="hierChild3" presStyleCnt="0"/>
      <dgm:spPr/>
    </dgm:pt>
    <dgm:pt modelId="{DD4AA64D-7E18-481D-BBD4-35F422D1C711}" type="pres">
      <dgm:prSet presAssocID="{DDB35974-09BE-4C5E-A2AC-7B4E0FA0DF9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25E1103-784D-4450-90D7-511C77343210}" type="pres">
      <dgm:prSet presAssocID="{545F81C3-5DE2-417C-9E9C-2F2241192BFE}" presName="hierRoot2" presStyleCnt="0"/>
      <dgm:spPr/>
    </dgm:pt>
    <dgm:pt modelId="{D8EEB003-AAF1-4E28-A2F6-976EDE9CB3FE}" type="pres">
      <dgm:prSet presAssocID="{545F81C3-5DE2-417C-9E9C-2F2241192BFE}" presName="composite2" presStyleCnt="0"/>
      <dgm:spPr/>
    </dgm:pt>
    <dgm:pt modelId="{7E66C15C-2960-4B52-B4FD-26216889A7CB}" type="pres">
      <dgm:prSet presAssocID="{545F81C3-5DE2-417C-9E9C-2F2241192BFE}" presName="background2" presStyleLbl="node2" presStyleIdx="1" presStyleCnt="3"/>
      <dgm:spPr/>
    </dgm:pt>
    <dgm:pt modelId="{6F810E11-F94D-44DD-9005-22F7D08F4D4B}" type="pres">
      <dgm:prSet presAssocID="{545F81C3-5DE2-417C-9E9C-2F2241192BFE}" presName="text2" presStyleLbl="fgAcc2" presStyleIdx="1" presStyleCnt="3" custScaleX="136520" custLinFactNeighborX="-13703" custLinFactNeighborY="-44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CBA3-2243-4D0E-97AB-635658C405F6}" type="pres">
      <dgm:prSet presAssocID="{545F81C3-5DE2-417C-9E9C-2F2241192BFE}" presName="hierChild3" presStyleCnt="0"/>
      <dgm:spPr/>
    </dgm:pt>
    <dgm:pt modelId="{F3457013-5219-4216-B1A4-5F2FF662037E}" type="pres">
      <dgm:prSet presAssocID="{34E98EF1-C4F8-4246-9D71-26C3BF5CC72F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4E122B8-E2F9-4031-817F-73972BEE37C1}" type="pres">
      <dgm:prSet presAssocID="{8D5CF07F-8A9F-45EB-AFC0-81D08624849C}" presName="hierRoot2" presStyleCnt="0"/>
      <dgm:spPr/>
    </dgm:pt>
    <dgm:pt modelId="{60BBF0ED-7F14-4103-A56F-20CBE6FEC710}" type="pres">
      <dgm:prSet presAssocID="{8D5CF07F-8A9F-45EB-AFC0-81D08624849C}" presName="composite2" presStyleCnt="0"/>
      <dgm:spPr/>
    </dgm:pt>
    <dgm:pt modelId="{45FE3158-4524-4F02-98EA-0B9708B86A79}" type="pres">
      <dgm:prSet presAssocID="{8D5CF07F-8A9F-45EB-AFC0-81D08624849C}" presName="background2" presStyleLbl="node2" presStyleIdx="2" presStyleCnt="3"/>
      <dgm:spPr/>
    </dgm:pt>
    <dgm:pt modelId="{B63CF41A-9CD1-46B2-B2CF-63C9E9ACF127}" type="pres">
      <dgm:prSet presAssocID="{8D5CF07F-8A9F-45EB-AFC0-81D08624849C}" presName="text2" presStyleLbl="fgAcc2" presStyleIdx="2" presStyleCnt="3" custScaleX="139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C626D-7D35-4484-9982-F6C4B8FEFC74}" type="pres">
      <dgm:prSet presAssocID="{8D5CF07F-8A9F-45EB-AFC0-81D08624849C}" presName="hierChild3" presStyleCnt="0"/>
      <dgm:spPr/>
    </dgm:pt>
  </dgm:ptLst>
  <dgm:cxnLst>
    <dgm:cxn modelId="{96B04DDE-ED54-40A4-BBB3-BEE2B22AB42A}" type="presOf" srcId="{545F81C3-5DE2-417C-9E9C-2F2241192BFE}" destId="{6F810E11-F94D-44DD-9005-22F7D08F4D4B}" srcOrd="0" destOrd="0" presId="urn:microsoft.com/office/officeart/2005/8/layout/hierarchy1"/>
    <dgm:cxn modelId="{83B9ACE2-EFF6-4412-AAF6-670A3F7E43A0}" type="presOf" srcId="{9C2D0DB6-D56A-467A-ABBA-B6D24CAC573E}" destId="{47B09713-E9DE-4955-B1AE-8A2AEA2C5D79}" srcOrd="0" destOrd="0" presId="urn:microsoft.com/office/officeart/2005/8/layout/hierarchy1"/>
    <dgm:cxn modelId="{D6D8E419-4094-4C8E-B348-FA3C24A42F2B}" srcId="{7BEC2DA3-3688-4956-96BF-E0E1AF712C65}" destId="{8D5CF07F-8A9F-45EB-AFC0-81D08624849C}" srcOrd="2" destOrd="0" parTransId="{34E98EF1-C4F8-4246-9D71-26C3BF5CC72F}" sibTransId="{3891C847-451C-45CE-87D8-4E511D0A0FD5}"/>
    <dgm:cxn modelId="{C91B1A0F-A3B9-4D4E-8D62-3C5C48B9E4D7}" type="presOf" srcId="{1C21EF42-88DA-4F1F-987A-470030D078CE}" destId="{55695877-5571-48BC-8427-93FC4FF2C222}" srcOrd="0" destOrd="0" presId="urn:microsoft.com/office/officeart/2005/8/layout/hierarchy1"/>
    <dgm:cxn modelId="{6D40DA24-BE76-4AC9-818D-FED8F855B0B5}" srcId="{7BEC2DA3-3688-4956-96BF-E0E1AF712C65}" destId="{545F81C3-5DE2-417C-9E9C-2F2241192BFE}" srcOrd="1" destOrd="0" parTransId="{DDB35974-09BE-4C5E-A2AC-7B4E0FA0DF9B}" sibTransId="{651255E9-F6F0-426A-8C89-018081A28B45}"/>
    <dgm:cxn modelId="{184352C3-0B99-4D30-ABF7-79BBAA0D17E0}" type="presOf" srcId="{7BEC2DA3-3688-4956-96BF-E0E1AF712C65}" destId="{A280E8E6-FE3A-4B95-B647-7B93FA37A5A7}" srcOrd="0" destOrd="0" presId="urn:microsoft.com/office/officeart/2005/8/layout/hierarchy1"/>
    <dgm:cxn modelId="{92FC13DE-A5C0-4AE3-BC6E-673ED510F77C}" type="presOf" srcId="{DDB35974-09BE-4C5E-A2AC-7B4E0FA0DF9B}" destId="{DD4AA64D-7E18-481D-BBD4-35F422D1C711}" srcOrd="0" destOrd="0" presId="urn:microsoft.com/office/officeart/2005/8/layout/hierarchy1"/>
    <dgm:cxn modelId="{7A764A22-FDF4-4866-8141-EFD50D604756}" type="presOf" srcId="{8D5CF07F-8A9F-45EB-AFC0-81D08624849C}" destId="{B63CF41A-9CD1-46B2-B2CF-63C9E9ACF127}" srcOrd="0" destOrd="0" presId="urn:microsoft.com/office/officeart/2005/8/layout/hierarchy1"/>
    <dgm:cxn modelId="{98A58043-C5F4-4ED4-9115-825C5AB2BBBE}" srcId="{93337839-9F8C-41B8-9D41-B63B095B0314}" destId="{7BEC2DA3-3688-4956-96BF-E0E1AF712C65}" srcOrd="0" destOrd="0" parTransId="{3698A262-C031-4D95-AF56-83C607CDE9CB}" sibTransId="{B5FB110E-B693-44E8-AF93-23380042014F}"/>
    <dgm:cxn modelId="{5A98173B-D77A-45AD-830E-0093C2CA8004}" type="presOf" srcId="{34E98EF1-C4F8-4246-9D71-26C3BF5CC72F}" destId="{F3457013-5219-4216-B1A4-5F2FF662037E}" srcOrd="0" destOrd="0" presId="urn:microsoft.com/office/officeart/2005/8/layout/hierarchy1"/>
    <dgm:cxn modelId="{B0D856EC-E3A1-4935-B35F-6E8ADC8B142C}" type="presOf" srcId="{93337839-9F8C-41B8-9D41-B63B095B0314}" destId="{C8C41BB4-648A-4946-A376-447D97D8179B}" srcOrd="0" destOrd="0" presId="urn:microsoft.com/office/officeart/2005/8/layout/hierarchy1"/>
    <dgm:cxn modelId="{5808113C-EFE5-4756-B145-C551AAB42F71}" srcId="{7BEC2DA3-3688-4956-96BF-E0E1AF712C65}" destId="{1C21EF42-88DA-4F1F-987A-470030D078CE}" srcOrd="0" destOrd="0" parTransId="{9C2D0DB6-D56A-467A-ABBA-B6D24CAC573E}" sibTransId="{11FC605B-A5A5-46A8-BFC4-1822F2FD99DE}"/>
    <dgm:cxn modelId="{EE3F0E54-9E69-4468-89C2-28D2DD4C677D}" type="presParOf" srcId="{C8C41BB4-648A-4946-A376-447D97D8179B}" destId="{CE7A8F5C-3D4E-40C2-9F50-7AC19DE160F0}" srcOrd="0" destOrd="0" presId="urn:microsoft.com/office/officeart/2005/8/layout/hierarchy1"/>
    <dgm:cxn modelId="{80761A36-5DD4-4777-9B1C-EDEC380AD0B0}" type="presParOf" srcId="{CE7A8F5C-3D4E-40C2-9F50-7AC19DE160F0}" destId="{BFCEB18F-4E32-4B04-9473-F90E79BA951C}" srcOrd="0" destOrd="0" presId="urn:microsoft.com/office/officeart/2005/8/layout/hierarchy1"/>
    <dgm:cxn modelId="{892BA752-C4F2-463B-AC59-FE39C82794A0}" type="presParOf" srcId="{BFCEB18F-4E32-4B04-9473-F90E79BA951C}" destId="{6C626D58-E38A-4342-872E-D80133AE3AC5}" srcOrd="0" destOrd="0" presId="urn:microsoft.com/office/officeart/2005/8/layout/hierarchy1"/>
    <dgm:cxn modelId="{D37D1EED-6E12-4571-AD64-D7F38B3D5B94}" type="presParOf" srcId="{BFCEB18F-4E32-4B04-9473-F90E79BA951C}" destId="{A280E8E6-FE3A-4B95-B647-7B93FA37A5A7}" srcOrd="1" destOrd="0" presId="urn:microsoft.com/office/officeart/2005/8/layout/hierarchy1"/>
    <dgm:cxn modelId="{C154B268-A1BB-4159-BD15-B8B747C5DA39}" type="presParOf" srcId="{CE7A8F5C-3D4E-40C2-9F50-7AC19DE160F0}" destId="{4B279A7B-3592-452A-B7ED-4FDD8A3008F1}" srcOrd="1" destOrd="0" presId="urn:microsoft.com/office/officeart/2005/8/layout/hierarchy1"/>
    <dgm:cxn modelId="{D45962C9-8BBD-4E44-836C-D5FA7CB5CB34}" type="presParOf" srcId="{4B279A7B-3592-452A-B7ED-4FDD8A3008F1}" destId="{47B09713-E9DE-4955-B1AE-8A2AEA2C5D79}" srcOrd="0" destOrd="0" presId="urn:microsoft.com/office/officeart/2005/8/layout/hierarchy1"/>
    <dgm:cxn modelId="{82BF4CCD-7A10-4AE0-ACB7-227A828E3BD5}" type="presParOf" srcId="{4B279A7B-3592-452A-B7ED-4FDD8A3008F1}" destId="{D2D92D0D-F43E-42F4-A8D8-FCF6E1398796}" srcOrd="1" destOrd="0" presId="urn:microsoft.com/office/officeart/2005/8/layout/hierarchy1"/>
    <dgm:cxn modelId="{E9BAD217-40FD-4695-BA48-00C79998AACF}" type="presParOf" srcId="{D2D92D0D-F43E-42F4-A8D8-FCF6E1398796}" destId="{3FBA9E62-2B86-4EF7-AD52-CAD027E35B2A}" srcOrd="0" destOrd="0" presId="urn:microsoft.com/office/officeart/2005/8/layout/hierarchy1"/>
    <dgm:cxn modelId="{988A0BE9-817A-414D-A6BF-8F57623864C1}" type="presParOf" srcId="{3FBA9E62-2B86-4EF7-AD52-CAD027E35B2A}" destId="{3426F76E-4962-442F-8BDB-E65E9E042F5E}" srcOrd="0" destOrd="0" presId="urn:microsoft.com/office/officeart/2005/8/layout/hierarchy1"/>
    <dgm:cxn modelId="{0779335E-9980-4787-95BE-DB96D96BADF1}" type="presParOf" srcId="{3FBA9E62-2B86-4EF7-AD52-CAD027E35B2A}" destId="{55695877-5571-48BC-8427-93FC4FF2C222}" srcOrd="1" destOrd="0" presId="urn:microsoft.com/office/officeart/2005/8/layout/hierarchy1"/>
    <dgm:cxn modelId="{C83BF73E-0DDA-4126-8D76-262A4668D41A}" type="presParOf" srcId="{D2D92D0D-F43E-42F4-A8D8-FCF6E1398796}" destId="{624D1BB4-69FF-4843-90FF-9DBB6D69A18D}" srcOrd="1" destOrd="0" presId="urn:microsoft.com/office/officeart/2005/8/layout/hierarchy1"/>
    <dgm:cxn modelId="{B1A0BE25-9DBC-4E1B-801C-5BEF57FD3506}" type="presParOf" srcId="{4B279A7B-3592-452A-B7ED-4FDD8A3008F1}" destId="{DD4AA64D-7E18-481D-BBD4-35F422D1C711}" srcOrd="2" destOrd="0" presId="urn:microsoft.com/office/officeart/2005/8/layout/hierarchy1"/>
    <dgm:cxn modelId="{D17D882D-BD4D-4C98-A81A-1BFAB12A8D5A}" type="presParOf" srcId="{4B279A7B-3592-452A-B7ED-4FDD8A3008F1}" destId="{F25E1103-784D-4450-90D7-511C77343210}" srcOrd="3" destOrd="0" presId="urn:microsoft.com/office/officeart/2005/8/layout/hierarchy1"/>
    <dgm:cxn modelId="{9818085C-9959-4ED8-8A1B-31BF8FF7B91A}" type="presParOf" srcId="{F25E1103-784D-4450-90D7-511C77343210}" destId="{D8EEB003-AAF1-4E28-A2F6-976EDE9CB3FE}" srcOrd="0" destOrd="0" presId="urn:microsoft.com/office/officeart/2005/8/layout/hierarchy1"/>
    <dgm:cxn modelId="{4CFDB0C0-1803-43AE-9A7E-52CF7FE7F2F7}" type="presParOf" srcId="{D8EEB003-AAF1-4E28-A2F6-976EDE9CB3FE}" destId="{7E66C15C-2960-4B52-B4FD-26216889A7CB}" srcOrd="0" destOrd="0" presId="urn:microsoft.com/office/officeart/2005/8/layout/hierarchy1"/>
    <dgm:cxn modelId="{7786989A-CC48-4B5E-8FF7-40554DF564BC}" type="presParOf" srcId="{D8EEB003-AAF1-4E28-A2F6-976EDE9CB3FE}" destId="{6F810E11-F94D-44DD-9005-22F7D08F4D4B}" srcOrd="1" destOrd="0" presId="urn:microsoft.com/office/officeart/2005/8/layout/hierarchy1"/>
    <dgm:cxn modelId="{1ECBBFF2-09C7-499C-A119-6F61E236AB17}" type="presParOf" srcId="{F25E1103-784D-4450-90D7-511C77343210}" destId="{2859CBA3-2243-4D0E-97AB-635658C405F6}" srcOrd="1" destOrd="0" presId="urn:microsoft.com/office/officeart/2005/8/layout/hierarchy1"/>
    <dgm:cxn modelId="{A804BAB6-0ADC-4424-986F-A821077AF4AF}" type="presParOf" srcId="{4B279A7B-3592-452A-B7ED-4FDD8A3008F1}" destId="{F3457013-5219-4216-B1A4-5F2FF662037E}" srcOrd="4" destOrd="0" presId="urn:microsoft.com/office/officeart/2005/8/layout/hierarchy1"/>
    <dgm:cxn modelId="{A2CCD692-9F83-44E6-A498-4DD049341F10}" type="presParOf" srcId="{4B279A7B-3592-452A-B7ED-4FDD8A3008F1}" destId="{84E122B8-E2F9-4031-817F-73972BEE37C1}" srcOrd="5" destOrd="0" presId="urn:microsoft.com/office/officeart/2005/8/layout/hierarchy1"/>
    <dgm:cxn modelId="{84A445A0-CAEB-4BCC-A3FE-7BE3AC55F6AF}" type="presParOf" srcId="{84E122B8-E2F9-4031-817F-73972BEE37C1}" destId="{60BBF0ED-7F14-4103-A56F-20CBE6FEC710}" srcOrd="0" destOrd="0" presId="urn:microsoft.com/office/officeart/2005/8/layout/hierarchy1"/>
    <dgm:cxn modelId="{4A2F8135-0ACF-4CEC-AF00-F73D57BD63AF}" type="presParOf" srcId="{60BBF0ED-7F14-4103-A56F-20CBE6FEC710}" destId="{45FE3158-4524-4F02-98EA-0B9708B86A79}" srcOrd="0" destOrd="0" presId="urn:microsoft.com/office/officeart/2005/8/layout/hierarchy1"/>
    <dgm:cxn modelId="{6F8A1460-267D-438D-AD6D-72B2EF66230E}" type="presParOf" srcId="{60BBF0ED-7F14-4103-A56F-20CBE6FEC710}" destId="{B63CF41A-9CD1-46B2-B2CF-63C9E9ACF127}" srcOrd="1" destOrd="0" presId="urn:microsoft.com/office/officeart/2005/8/layout/hierarchy1"/>
    <dgm:cxn modelId="{2DF6F9FA-F6C2-420A-8B8F-CF75D5A6BF03}" type="presParOf" srcId="{84E122B8-E2F9-4031-817F-73972BEE37C1}" destId="{1B0C626D-7D35-4484-9982-F6C4B8FEFC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37839-9F8C-41B8-9D41-B63B095B03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EC2DA3-3688-4956-96BF-E0E1AF712C65}">
      <dgm:prSet phldrT="[Text]"/>
      <dgm:spPr/>
      <dgm:t>
        <a:bodyPr/>
        <a:lstStyle/>
        <a:p>
          <a:r>
            <a:rPr lang="en-US" b="1" dirty="0" err="1" smtClean="0">
              <a:solidFill>
                <a:srgbClr val="C00000"/>
              </a:solidFill>
            </a:rPr>
            <a:t>স্বল্পমেয়াদি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অর্থায়ন</a:t>
          </a:r>
          <a:endParaRPr lang="en-US" b="1" dirty="0">
            <a:solidFill>
              <a:srgbClr val="C00000"/>
            </a:solidFill>
          </a:endParaRPr>
        </a:p>
      </dgm:t>
    </dgm:pt>
    <dgm:pt modelId="{3698A262-C031-4D95-AF56-83C607CDE9CB}" type="parTrans" cxnId="{98A58043-C5F4-4ED4-9115-825C5AB2BBBE}">
      <dgm:prSet/>
      <dgm:spPr/>
      <dgm:t>
        <a:bodyPr/>
        <a:lstStyle/>
        <a:p>
          <a:endParaRPr lang="en-US"/>
        </a:p>
      </dgm:t>
    </dgm:pt>
    <dgm:pt modelId="{B5FB110E-B693-44E8-AF93-23380042014F}" type="sibTrans" cxnId="{98A58043-C5F4-4ED4-9115-825C5AB2BBBE}">
      <dgm:prSet/>
      <dgm:spPr/>
      <dgm:t>
        <a:bodyPr/>
        <a:lstStyle/>
        <a:p>
          <a:endParaRPr lang="en-US"/>
        </a:p>
      </dgm:t>
    </dgm:pt>
    <dgm:pt modelId="{1C21EF42-88DA-4F1F-987A-470030D078CE}">
      <dgm:prSet phldrT="[Text]"/>
      <dgm:spPr/>
      <dgm:t>
        <a:bodyPr/>
        <a:lstStyle/>
        <a:p>
          <a:r>
            <a:rPr lang="en-US" b="1" dirty="0" err="1" smtClean="0">
              <a:solidFill>
                <a:srgbClr val="00B050"/>
              </a:solidFill>
            </a:rPr>
            <a:t>প্রাতিষ্ঠানিক</a:t>
          </a:r>
          <a:r>
            <a:rPr lang="en-US" b="1" dirty="0" smtClean="0">
              <a:solidFill>
                <a:srgbClr val="00B050"/>
              </a:solidFill>
            </a:rPr>
            <a:t> </a:t>
          </a:r>
          <a:r>
            <a:rPr lang="en-US" b="1" dirty="0" err="1" smtClean="0">
              <a:solidFill>
                <a:srgbClr val="00B050"/>
              </a:solidFill>
            </a:rPr>
            <a:t>অর্থায়ন</a:t>
          </a:r>
          <a:endParaRPr lang="en-US" b="1" dirty="0">
            <a:solidFill>
              <a:srgbClr val="00B050"/>
            </a:solidFill>
          </a:endParaRPr>
        </a:p>
      </dgm:t>
    </dgm:pt>
    <dgm:pt modelId="{9C2D0DB6-D56A-467A-ABBA-B6D24CAC573E}" type="parTrans" cxnId="{5808113C-EFE5-4756-B145-C551AAB42F71}">
      <dgm:prSet/>
      <dgm:spPr/>
      <dgm:t>
        <a:bodyPr/>
        <a:lstStyle/>
        <a:p>
          <a:endParaRPr lang="en-US"/>
        </a:p>
      </dgm:t>
    </dgm:pt>
    <dgm:pt modelId="{11FC605B-A5A5-46A8-BFC4-1822F2FD99DE}" type="sibTrans" cxnId="{5808113C-EFE5-4756-B145-C551AAB42F71}">
      <dgm:prSet/>
      <dgm:spPr/>
      <dgm:t>
        <a:bodyPr/>
        <a:lstStyle/>
        <a:p>
          <a:endParaRPr lang="en-US"/>
        </a:p>
      </dgm:t>
    </dgm:pt>
    <dgm:pt modelId="{545F81C3-5DE2-417C-9E9C-2F2241192BFE}">
      <dgm:prSet phldrT="[Text]"/>
      <dgm:spPr/>
      <dgm:t>
        <a:bodyPr/>
        <a:lstStyle/>
        <a:p>
          <a:r>
            <a:rPr lang="en-US" b="1" dirty="0" smtClean="0">
              <a:solidFill>
                <a:srgbClr val="0070C0"/>
              </a:solidFill>
            </a:rPr>
            <a:t> </a:t>
          </a:r>
          <a:r>
            <a:rPr lang="en-US" b="1" dirty="0" err="1" smtClean="0">
              <a:solidFill>
                <a:srgbClr val="0070C0"/>
              </a:solidFill>
            </a:rPr>
            <a:t>অপ্রাতিষ্ঠানিক</a:t>
          </a:r>
          <a:r>
            <a:rPr lang="en-US" b="1" dirty="0" smtClean="0">
              <a:solidFill>
                <a:srgbClr val="0070C0"/>
              </a:solidFill>
            </a:rPr>
            <a:t> </a:t>
          </a:r>
          <a:r>
            <a:rPr lang="en-US" b="1" dirty="0" err="1" smtClean="0">
              <a:solidFill>
                <a:srgbClr val="0070C0"/>
              </a:solidFill>
            </a:rPr>
            <a:t>অর্থায়ন</a:t>
          </a:r>
          <a:endParaRPr lang="en-US" b="1" dirty="0">
            <a:solidFill>
              <a:srgbClr val="0070C0"/>
            </a:solidFill>
          </a:endParaRPr>
        </a:p>
      </dgm:t>
    </dgm:pt>
    <dgm:pt modelId="{DDB35974-09BE-4C5E-A2AC-7B4E0FA0DF9B}" type="parTrans" cxnId="{6D40DA24-BE76-4AC9-818D-FED8F855B0B5}">
      <dgm:prSet/>
      <dgm:spPr/>
      <dgm:t>
        <a:bodyPr/>
        <a:lstStyle/>
        <a:p>
          <a:endParaRPr lang="en-US"/>
        </a:p>
      </dgm:t>
    </dgm:pt>
    <dgm:pt modelId="{651255E9-F6F0-426A-8C89-018081A28B45}" type="sibTrans" cxnId="{6D40DA24-BE76-4AC9-818D-FED8F855B0B5}">
      <dgm:prSet/>
      <dgm:spPr/>
      <dgm:t>
        <a:bodyPr/>
        <a:lstStyle/>
        <a:p>
          <a:endParaRPr lang="en-US"/>
        </a:p>
      </dgm:t>
    </dgm:pt>
    <dgm:pt modelId="{C8C41BB4-648A-4946-A376-447D97D8179B}" type="pres">
      <dgm:prSet presAssocID="{93337839-9F8C-41B8-9D41-B63B095B0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7A8F5C-3D4E-40C2-9F50-7AC19DE160F0}" type="pres">
      <dgm:prSet presAssocID="{7BEC2DA3-3688-4956-96BF-E0E1AF712C65}" presName="hierRoot1" presStyleCnt="0"/>
      <dgm:spPr/>
    </dgm:pt>
    <dgm:pt modelId="{BFCEB18F-4E32-4B04-9473-F90E79BA951C}" type="pres">
      <dgm:prSet presAssocID="{7BEC2DA3-3688-4956-96BF-E0E1AF712C65}" presName="composite" presStyleCnt="0"/>
      <dgm:spPr/>
    </dgm:pt>
    <dgm:pt modelId="{6C626D58-E38A-4342-872E-D80133AE3AC5}" type="pres">
      <dgm:prSet presAssocID="{7BEC2DA3-3688-4956-96BF-E0E1AF712C65}" presName="background" presStyleLbl="node0" presStyleIdx="0" presStyleCnt="1"/>
      <dgm:spPr/>
    </dgm:pt>
    <dgm:pt modelId="{A280E8E6-FE3A-4B95-B647-7B93FA37A5A7}" type="pres">
      <dgm:prSet presAssocID="{7BEC2DA3-3688-4956-96BF-E0E1AF712C65}" presName="text" presStyleLbl="fgAcc0" presStyleIdx="0" presStyleCnt="1" custScaleX="140307" custLinFactNeighborX="-6629" custLinFactNeighborY="-6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279A7B-3592-452A-B7ED-4FDD8A3008F1}" type="pres">
      <dgm:prSet presAssocID="{7BEC2DA3-3688-4956-96BF-E0E1AF712C65}" presName="hierChild2" presStyleCnt="0"/>
      <dgm:spPr/>
    </dgm:pt>
    <dgm:pt modelId="{47B09713-E9DE-4955-B1AE-8A2AEA2C5D79}" type="pres">
      <dgm:prSet presAssocID="{9C2D0DB6-D56A-467A-ABBA-B6D24CAC573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2D92D0D-F43E-42F4-A8D8-FCF6E1398796}" type="pres">
      <dgm:prSet presAssocID="{1C21EF42-88DA-4F1F-987A-470030D078CE}" presName="hierRoot2" presStyleCnt="0"/>
      <dgm:spPr/>
    </dgm:pt>
    <dgm:pt modelId="{3FBA9E62-2B86-4EF7-AD52-CAD027E35B2A}" type="pres">
      <dgm:prSet presAssocID="{1C21EF42-88DA-4F1F-987A-470030D078CE}" presName="composite2" presStyleCnt="0"/>
      <dgm:spPr/>
    </dgm:pt>
    <dgm:pt modelId="{3426F76E-4962-442F-8BDB-E65E9E042F5E}" type="pres">
      <dgm:prSet presAssocID="{1C21EF42-88DA-4F1F-987A-470030D078CE}" presName="background2" presStyleLbl="node2" presStyleIdx="0" presStyleCnt="2"/>
      <dgm:spPr/>
    </dgm:pt>
    <dgm:pt modelId="{55695877-5571-48BC-8427-93FC4FF2C222}" type="pres">
      <dgm:prSet presAssocID="{1C21EF42-88DA-4F1F-987A-470030D078CE}" presName="text2" presStyleLbl="fgAcc2" presStyleIdx="0" presStyleCnt="2" custScaleX="171916" custLinFactNeighborX="-15568" custLinFactNeighborY="-2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D1BB4-69FF-4843-90FF-9DBB6D69A18D}" type="pres">
      <dgm:prSet presAssocID="{1C21EF42-88DA-4F1F-987A-470030D078CE}" presName="hierChild3" presStyleCnt="0"/>
      <dgm:spPr/>
    </dgm:pt>
    <dgm:pt modelId="{DD4AA64D-7E18-481D-BBD4-35F422D1C711}" type="pres">
      <dgm:prSet presAssocID="{DDB35974-09BE-4C5E-A2AC-7B4E0FA0DF9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25E1103-784D-4450-90D7-511C77343210}" type="pres">
      <dgm:prSet presAssocID="{545F81C3-5DE2-417C-9E9C-2F2241192BFE}" presName="hierRoot2" presStyleCnt="0"/>
      <dgm:spPr/>
    </dgm:pt>
    <dgm:pt modelId="{D8EEB003-AAF1-4E28-A2F6-976EDE9CB3FE}" type="pres">
      <dgm:prSet presAssocID="{545F81C3-5DE2-417C-9E9C-2F2241192BFE}" presName="composite2" presStyleCnt="0"/>
      <dgm:spPr/>
    </dgm:pt>
    <dgm:pt modelId="{7E66C15C-2960-4B52-B4FD-26216889A7CB}" type="pres">
      <dgm:prSet presAssocID="{545F81C3-5DE2-417C-9E9C-2F2241192BFE}" presName="background2" presStyleLbl="node2" presStyleIdx="1" presStyleCnt="2"/>
      <dgm:spPr/>
    </dgm:pt>
    <dgm:pt modelId="{6F810E11-F94D-44DD-9005-22F7D08F4D4B}" type="pres">
      <dgm:prSet presAssocID="{545F81C3-5DE2-417C-9E9C-2F2241192BFE}" presName="text2" presStyleLbl="fgAcc2" presStyleIdx="1" presStyleCnt="2" custScaleX="2103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CBA3-2243-4D0E-97AB-635658C405F6}" type="pres">
      <dgm:prSet presAssocID="{545F81C3-5DE2-417C-9E9C-2F2241192BFE}" presName="hierChild3" presStyleCnt="0"/>
      <dgm:spPr/>
    </dgm:pt>
  </dgm:ptLst>
  <dgm:cxnLst>
    <dgm:cxn modelId="{184352C3-0B99-4D30-ABF7-79BBAA0D17E0}" type="presOf" srcId="{7BEC2DA3-3688-4956-96BF-E0E1AF712C65}" destId="{A280E8E6-FE3A-4B95-B647-7B93FA37A5A7}" srcOrd="0" destOrd="0" presId="urn:microsoft.com/office/officeart/2005/8/layout/hierarchy1"/>
    <dgm:cxn modelId="{5808113C-EFE5-4756-B145-C551AAB42F71}" srcId="{7BEC2DA3-3688-4956-96BF-E0E1AF712C65}" destId="{1C21EF42-88DA-4F1F-987A-470030D078CE}" srcOrd="0" destOrd="0" parTransId="{9C2D0DB6-D56A-467A-ABBA-B6D24CAC573E}" sibTransId="{11FC605B-A5A5-46A8-BFC4-1822F2FD99DE}"/>
    <dgm:cxn modelId="{B0D856EC-E3A1-4935-B35F-6E8ADC8B142C}" type="presOf" srcId="{93337839-9F8C-41B8-9D41-B63B095B0314}" destId="{C8C41BB4-648A-4946-A376-447D97D8179B}" srcOrd="0" destOrd="0" presId="urn:microsoft.com/office/officeart/2005/8/layout/hierarchy1"/>
    <dgm:cxn modelId="{6D40DA24-BE76-4AC9-818D-FED8F855B0B5}" srcId="{7BEC2DA3-3688-4956-96BF-E0E1AF712C65}" destId="{545F81C3-5DE2-417C-9E9C-2F2241192BFE}" srcOrd="1" destOrd="0" parTransId="{DDB35974-09BE-4C5E-A2AC-7B4E0FA0DF9B}" sibTransId="{651255E9-F6F0-426A-8C89-018081A28B45}"/>
    <dgm:cxn modelId="{C91B1A0F-A3B9-4D4E-8D62-3C5C48B9E4D7}" type="presOf" srcId="{1C21EF42-88DA-4F1F-987A-470030D078CE}" destId="{55695877-5571-48BC-8427-93FC4FF2C222}" srcOrd="0" destOrd="0" presId="urn:microsoft.com/office/officeart/2005/8/layout/hierarchy1"/>
    <dgm:cxn modelId="{96B04DDE-ED54-40A4-BBB3-BEE2B22AB42A}" type="presOf" srcId="{545F81C3-5DE2-417C-9E9C-2F2241192BFE}" destId="{6F810E11-F94D-44DD-9005-22F7D08F4D4B}" srcOrd="0" destOrd="0" presId="urn:microsoft.com/office/officeart/2005/8/layout/hierarchy1"/>
    <dgm:cxn modelId="{92FC13DE-A5C0-4AE3-BC6E-673ED510F77C}" type="presOf" srcId="{DDB35974-09BE-4C5E-A2AC-7B4E0FA0DF9B}" destId="{DD4AA64D-7E18-481D-BBD4-35F422D1C711}" srcOrd="0" destOrd="0" presId="urn:microsoft.com/office/officeart/2005/8/layout/hierarchy1"/>
    <dgm:cxn modelId="{83B9ACE2-EFF6-4412-AAF6-670A3F7E43A0}" type="presOf" srcId="{9C2D0DB6-D56A-467A-ABBA-B6D24CAC573E}" destId="{47B09713-E9DE-4955-B1AE-8A2AEA2C5D79}" srcOrd="0" destOrd="0" presId="urn:microsoft.com/office/officeart/2005/8/layout/hierarchy1"/>
    <dgm:cxn modelId="{98A58043-C5F4-4ED4-9115-825C5AB2BBBE}" srcId="{93337839-9F8C-41B8-9D41-B63B095B0314}" destId="{7BEC2DA3-3688-4956-96BF-E0E1AF712C65}" srcOrd="0" destOrd="0" parTransId="{3698A262-C031-4D95-AF56-83C607CDE9CB}" sibTransId="{B5FB110E-B693-44E8-AF93-23380042014F}"/>
    <dgm:cxn modelId="{EE3F0E54-9E69-4468-89C2-28D2DD4C677D}" type="presParOf" srcId="{C8C41BB4-648A-4946-A376-447D97D8179B}" destId="{CE7A8F5C-3D4E-40C2-9F50-7AC19DE160F0}" srcOrd="0" destOrd="0" presId="urn:microsoft.com/office/officeart/2005/8/layout/hierarchy1"/>
    <dgm:cxn modelId="{80761A36-5DD4-4777-9B1C-EDEC380AD0B0}" type="presParOf" srcId="{CE7A8F5C-3D4E-40C2-9F50-7AC19DE160F0}" destId="{BFCEB18F-4E32-4B04-9473-F90E79BA951C}" srcOrd="0" destOrd="0" presId="urn:microsoft.com/office/officeart/2005/8/layout/hierarchy1"/>
    <dgm:cxn modelId="{892BA752-C4F2-463B-AC59-FE39C82794A0}" type="presParOf" srcId="{BFCEB18F-4E32-4B04-9473-F90E79BA951C}" destId="{6C626D58-E38A-4342-872E-D80133AE3AC5}" srcOrd="0" destOrd="0" presId="urn:microsoft.com/office/officeart/2005/8/layout/hierarchy1"/>
    <dgm:cxn modelId="{D37D1EED-6E12-4571-AD64-D7F38B3D5B94}" type="presParOf" srcId="{BFCEB18F-4E32-4B04-9473-F90E79BA951C}" destId="{A280E8E6-FE3A-4B95-B647-7B93FA37A5A7}" srcOrd="1" destOrd="0" presId="urn:microsoft.com/office/officeart/2005/8/layout/hierarchy1"/>
    <dgm:cxn modelId="{C154B268-A1BB-4159-BD15-B8B747C5DA39}" type="presParOf" srcId="{CE7A8F5C-3D4E-40C2-9F50-7AC19DE160F0}" destId="{4B279A7B-3592-452A-B7ED-4FDD8A3008F1}" srcOrd="1" destOrd="0" presId="urn:microsoft.com/office/officeart/2005/8/layout/hierarchy1"/>
    <dgm:cxn modelId="{D45962C9-8BBD-4E44-836C-D5FA7CB5CB34}" type="presParOf" srcId="{4B279A7B-3592-452A-B7ED-4FDD8A3008F1}" destId="{47B09713-E9DE-4955-B1AE-8A2AEA2C5D79}" srcOrd="0" destOrd="0" presId="urn:microsoft.com/office/officeart/2005/8/layout/hierarchy1"/>
    <dgm:cxn modelId="{82BF4CCD-7A10-4AE0-ACB7-227A828E3BD5}" type="presParOf" srcId="{4B279A7B-3592-452A-B7ED-4FDD8A3008F1}" destId="{D2D92D0D-F43E-42F4-A8D8-FCF6E1398796}" srcOrd="1" destOrd="0" presId="urn:microsoft.com/office/officeart/2005/8/layout/hierarchy1"/>
    <dgm:cxn modelId="{E9BAD217-40FD-4695-BA48-00C79998AACF}" type="presParOf" srcId="{D2D92D0D-F43E-42F4-A8D8-FCF6E1398796}" destId="{3FBA9E62-2B86-4EF7-AD52-CAD027E35B2A}" srcOrd="0" destOrd="0" presId="urn:microsoft.com/office/officeart/2005/8/layout/hierarchy1"/>
    <dgm:cxn modelId="{988A0BE9-817A-414D-A6BF-8F57623864C1}" type="presParOf" srcId="{3FBA9E62-2B86-4EF7-AD52-CAD027E35B2A}" destId="{3426F76E-4962-442F-8BDB-E65E9E042F5E}" srcOrd="0" destOrd="0" presId="urn:microsoft.com/office/officeart/2005/8/layout/hierarchy1"/>
    <dgm:cxn modelId="{0779335E-9980-4787-95BE-DB96D96BADF1}" type="presParOf" srcId="{3FBA9E62-2B86-4EF7-AD52-CAD027E35B2A}" destId="{55695877-5571-48BC-8427-93FC4FF2C222}" srcOrd="1" destOrd="0" presId="urn:microsoft.com/office/officeart/2005/8/layout/hierarchy1"/>
    <dgm:cxn modelId="{C83BF73E-0DDA-4126-8D76-262A4668D41A}" type="presParOf" srcId="{D2D92D0D-F43E-42F4-A8D8-FCF6E1398796}" destId="{624D1BB4-69FF-4843-90FF-9DBB6D69A18D}" srcOrd="1" destOrd="0" presId="urn:microsoft.com/office/officeart/2005/8/layout/hierarchy1"/>
    <dgm:cxn modelId="{B1A0BE25-9DBC-4E1B-801C-5BEF57FD3506}" type="presParOf" srcId="{4B279A7B-3592-452A-B7ED-4FDD8A3008F1}" destId="{DD4AA64D-7E18-481D-BBD4-35F422D1C711}" srcOrd="2" destOrd="0" presId="urn:microsoft.com/office/officeart/2005/8/layout/hierarchy1"/>
    <dgm:cxn modelId="{D17D882D-BD4D-4C98-A81A-1BFAB12A8D5A}" type="presParOf" srcId="{4B279A7B-3592-452A-B7ED-4FDD8A3008F1}" destId="{F25E1103-784D-4450-90D7-511C77343210}" srcOrd="3" destOrd="0" presId="urn:microsoft.com/office/officeart/2005/8/layout/hierarchy1"/>
    <dgm:cxn modelId="{9818085C-9959-4ED8-8A1B-31BF8FF7B91A}" type="presParOf" srcId="{F25E1103-784D-4450-90D7-511C77343210}" destId="{D8EEB003-AAF1-4E28-A2F6-976EDE9CB3FE}" srcOrd="0" destOrd="0" presId="urn:microsoft.com/office/officeart/2005/8/layout/hierarchy1"/>
    <dgm:cxn modelId="{4CFDB0C0-1803-43AE-9A7E-52CF7FE7F2F7}" type="presParOf" srcId="{D8EEB003-AAF1-4E28-A2F6-976EDE9CB3FE}" destId="{7E66C15C-2960-4B52-B4FD-26216889A7CB}" srcOrd="0" destOrd="0" presId="urn:microsoft.com/office/officeart/2005/8/layout/hierarchy1"/>
    <dgm:cxn modelId="{7786989A-CC48-4B5E-8FF7-40554DF564BC}" type="presParOf" srcId="{D8EEB003-AAF1-4E28-A2F6-976EDE9CB3FE}" destId="{6F810E11-F94D-44DD-9005-22F7D08F4D4B}" srcOrd="1" destOrd="0" presId="urn:microsoft.com/office/officeart/2005/8/layout/hierarchy1"/>
    <dgm:cxn modelId="{1ECBBFF2-09C7-499C-A119-6F61E236AB17}" type="presParOf" srcId="{F25E1103-784D-4450-90D7-511C77343210}" destId="{2859CBA3-2243-4D0E-97AB-635658C405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337839-9F8C-41B8-9D41-B63B095B03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EC2DA3-3688-4956-96BF-E0E1AF712C65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C00000"/>
              </a:solidFill>
            </a:rPr>
            <a:t>প্রাতিষ্ঠানিক</a:t>
          </a:r>
          <a:r>
            <a:rPr lang="en-US" sz="2800" b="1" dirty="0" smtClean="0">
              <a:solidFill>
                <a:srgbClr val="C00000"/>
              </a:solidFill>
            </a:rPr>
            <a:t> </a:t>
          </a:r>
          <a:r>
            <a:rPr lang="en-US" sz="2800" b="1" dirty="0" err="1" smtClean="0">
              <a:solidFill>
                <a:srgbClr val="C00000"/>
              </a:solidFill>
            </a:rPr>
            <a:t>অর্থায়ন</a:t>
          </a:r>
          <a:endParaRPr lang="en-US" sz="2800" b="1" dirty="0">
            <a:solidFill>
              <a:srgbClr val="C00000"/>
            </a:solidFill>
          </a:endParaRPr>
        </a:p>
      </dgm:t>
    </dgm:pt>
    <dgm:pt modelId="{3698A262-C031-4D95-AF56-83C607CDE9CB}" type="parTrans" cxnId="{98A58043-C5F4-4ED4-9115-825C5AB2BBBE}">
      <dgm:prSet/>
      <dgm:spPr/>
      <dgm:t>
        <a:bodyPr/>
        <a:lstStyle/>
        <a:p>
          <a:endParaRPr lang="en-US"/>
        </a:p>
      </dgm:t>
    </dgm:pt>
    <dgm:pt modelId="{B5FB110E-B693-44E8-AF93-23380042014F}" type="sibTrans" cxnId="{98A58043-C5F4-4ED4-9115-825C5AB2BBBE}">
      <dgm:prSet/>
      <dgm:spPr/>
      <dgm:t>
        <a:bodyPr/>
        <a:lstStyle/>
        <a:p>
          <a:endParaRPr lang="en-US"/>
        </a:p>
      </dgm:t>
    </dgm:pt>
    <dgm:pt modelId="{1C21EF42-88DA-4F1F-987A-470030D078CE}">
      <dgm:prSet phldrT="[Text]" custT="1"/>
      <dgm:spPr/>
      <dgm:t>
        <a:bodyPr/>
        <a:lstStyle/>
        <a:p>
          <a:r>
            <a:rPr lang="en-US" sz="2400" b="1" dirty="0" err="1" smtClean="0"/>
            <a:t>বাণিজ্যিক</a:t>
          </a:r>
          <a:r>
            <a:rPr lang="en-US" sz="2400" b="1" dirty="0" smtClean="0"/>
            <a:t> </a:t>
          </a:r>
          <a:r>
            <a:rPr lang="en-US" sz="2400" b="1" dirty="0" err="1" smtClean="0"/>
            <a:t>ব্যাংক</a:t>
          </a:r>
          <a:endParaRPr lang="en-US" sz="2400" b="1" dirty="0"/>
        </a:p>
      </dgm:t>
    </dgm:pt>
    <dgm:pt modelId="{9C2D0DB6-D56A-467A-ABBA-B6D24CAC573E}" type="parTrans" cxnId="{5808113C-EFE5-4756-B145-C551AAB42F71}">
      <dgm:prSet/>
      <dgm:spPr/>
      <dgm:t>
        <a:bodyPr/>
        <a:lstStyle/>
        <a:p>
          <a:endParaRPr lang="en-US"/>
        </a:p>
      </dgm:t>
    </dgm:pt>
    <dgm:pt modelId="{11FC605B-A5A5-46A8-BFC4-1822F2FD99DE}" type="sibTrans" cxnId="{5808113C-EFE5-4756-B145-C551AAB42F71}">
      <dgm:prSet/>
      <dgm:spPr/>
      <dgm:t>
        <a:bodyPr/>
        <a:lstStyle/>
        <a:p>
          <a:endParaRPr lang="en-US"/>
        </a:p>
      </dgm:t>
    </dgm:pt>
    <dgm:pt modelId="{545F81C3-5DE2-417C-9E9C-2F2241192BFE}">
      <dgm:prSet phldrT="[Text]" custT="1"/>
      <dgm:spPr/>
      <dgm:t>
        <a:bodyPr/>
        <a:lstStyle/>
        <a:p>
          <a:r>
            <a:rPr lang="en-US" sz="2400" b="1" dirty="0" err="1" smtClean="0"/>
            <a:t>ক্ষুদ্র</a:t>
          </a:r>
          <a:r>
            <a:rPr lang="en-US" sz="2400" b="1" dirty="0" smtClean="0"/>
            <a:t> </a:t>
          </a:r>
          <a:r>
            <a:rPr lang="en-US" sz="2400" b="1" dirty="0" err="1" smtClean="0"/>
            <a:t>ঋণদান</a:t>
          </a:r>
          <a:r>
            <a:rPr lang="en-US" sz="2400" b="1" dirty="0" smtClean="0"/>
            <a:t> </a:t>
          </a:r>
          <a:r>
            <a:rPr lang="en-US" sz="2400" b="1" dirty="0" err="1" smtClean="0"/>
            <a:t>সংস্থা</a:t>
          </a:r>
          <a:endParaRPr lang="en-US" sz="2400" b="1" dirty="0"/>
        </a:p>
      </dgm:t>
    </dgm:pt>
    <dgm:pt modelId="{DDB35974-09BE-4C5E-A2AC-7B4E0FA0DF9B}" type="parTrans" cxnId="{6D40DA24-BE76-4AC9-818D-FED8F855B0B5}">
      <dgm:prSet/>
      <dgm:spPr/>
      <dgm:t>
        <a:bodyPr/>
        <a:lstStyle/>
        <a:p>
          <a:endParaRPr lang="en-US"/>
        </a:p>
      </dgm:t>
    </dgm:pt>
    <dgm:pt modelId="{651255E9-F6F0-426A-8C89-018081A28B45}" type="sibTrans" cxnId="{6D40DA24-BE76-4AC9-818D-FED8F855B0B5}">
      <dgm:prSet/>
      <dgm:spPr/>
      <dgm:t>
        <a:bodyPr/>
        <a:lstStyle/>
        <a:p>
          <a:endParaRPr lang="en-US"/>
        </a:p>
      </dgm:t>
    </dgm:pt>
    <dgm:pt modelId="{3DABCDFC-D39F-4D85-8BF0-B624EC6A90CF}">
      <dgm:prSet custT="1"/>
      <dgm:spPr/>
      <dgm:t>
        <a:bodyPr/>
        <a:lstStyle/>
        <a:p>
          <a:r>
            <a:rPr lang="en-US" sz="2400" b="1" dirty="0" err="1" smtClean="0"/>
            <a:t>কৃষি</a:t>
          </a:r>
          <a:r>
            <a:rPr lang="en-US" sz="2400" b="1" dirty="0" smtClean="0"/>
            <a:t> </a:t>
          </a:r>
          <a:r>
            <a:rPr lang="en-US" sz="2400" b="1" dirty="0" err="1" smtClean="0"/>
            <a:t>ব্যাংক</a:t>
          </a:r>
          <a:endParaRPr lang="en-US" sz="2400" b="1" dirty="0"/>
        </a:p>
      </dgm:t>
    </dgm:pt>
    <dgm:pt modelId="{664108A5-6646-450B-89C0-E7EC3693D514}" type="parTrans" cxnId="{F7AC5D3B-9137-4E94-8A1C-9CE5739BE0AD}">
      <dgm:prSet/>
      <dgm:spPr/>
      <dgm:t>
        <a:bodyPr/>
        <a:lstStyle/>
        <a:p>
          <a:endParaRPr lang="en-US"/>
        </a:p>
      </dgm:t>
    </dgm:pt>
    <dgm:pt modelId="{FA57CC0D-AEA1-4E5C-80A4-94F7395AF8EC}" type="sibTrans" cxnId="{F7AC5D3B-9137-4E94-8A1C-9CE5739BE0AD}">
      <dgm:prSet/>
      <dgm:spPr/>
      <dgm:t>
        <a:bodyPr/>
        <a:lstStyle/>
        <a:p>
          <a:endParaRPr lang="en-US"/>
        </a:p>
      </dgm:t>
    </dgm:pt>
    <dgm:pt modelId="{11BC1381-AA54-474F-849C-24537DCD218B}">
      <dgm:prSet custT="1"/>
      <dgm:spPr/>
      <dgm:t>
        <a:bodyPr/>
        <a:lstStyle/>
        <a:p>
          <a:r>
            <a:rPr lang="en-US" sz="2400" b="1" dirty="0" err="1" smtClean="0"/>
            <a:t>জনগণের</a:t>
          </a:r>
          <a:r>
            <a:rPr lang="en-US" sz="2400" b="1" dirty="0" smtClean="0"/>
            <a:t> </a:t>
          </a:r>
          <a:r>
            <a:rPr lang="en-US" sz="2400" b="1" dirty="0" err="1" smtClean="0"/>
            <a:t>জমা</a:t>
          </a:r>
          <a:endParaRPr lang="en-US" sz="2400" b="1" dirty="0"/>
        </a:p>
      </dgm:t>
    </dgm:pt>
    <dgm:pt modelId="{EE9C8F40-5C97-4FB6-AEDD-DF0F8779294B}" type="parTrans" cxnId="{52B9B670-29B0-4334-87E8-D53763509B38}">
      <dgm:prSet/>
      <dgm:spPr/>
      <dgm:t>
        <a:bodyPr/>
        <a:lstStyle/>
        <a:p>
          <a:endParaRPr lang="en-US"/>
        </a:p>
      </dgm:t>
    </dgm:pt>
    <dgm:pt modelId="{B3A3D3D3-5FF9-4BB8-9555-68371ABA2D3F}" type="sibTrans" cxnId="{52B9B670-29B0-4334-87E8-D53763509B38}">
      <dgm:prSet/>
      <dgm:spPr/>
      <dgm:t>
        <a:bodyPr/>
        <a:lstStyle/>
        <a:p>
          <a:endParaRPr lang="en-US"/>
        </a:p>
      </dgm:t>
    </dgm:pt>
    <dgm:pt modelId="{A62718B5-082A-4035-AC82-7D4B9570F30D}">
      <dgm:prSet custT="1"/>
      <dgm:spPr/>
      <dgm:t>
        <a:bodyPr/>
        <a:lstStyle/>
        <a:p>
          <a:r>
            <a:rPr lang="en-US" sz="2400" b="1" dirty="0" smtClean="0"/>
            <a:t>NGO</a:t>
          </a:r>
          <a:endParaRPr lang="en-US" sz="2400" b="1" dirty="0"/>
        </a:p>
      </dgm:t>
    </dgm:pt>
    <dgm:pt modelId="{71C23803-473A-4075-B5D6-CE48495AA6E8}" type="parTrans" cxnId="{6F881FBA-CE00-4214-B15F-18E72402C96A}">
      <dgm:prSet/>
      <dgm:spPr/>
      <dgm:t>
        <a:bodyPr/>
        <a:lstStyle/>
        <a:p>
          <a:endParaRPr lang="en-US"/>
        </a:p>
      </dgm:t>
    </dgm:pt>
    <dgm:pt modelId="{A4E71E27-A06F-4CD3-9751-FF7FC2E483A3}" type="sibTrans" cxnId="{6F881FBA-CE00-4214-B15F-18E72402C96A}">
      <dgm:prSet/>
      <dgm:spPr/>
      <dgm:t>
        <a:bodyPr/>
        <a:lstStyle/>
        <a:p>
          <a:endParaRPr lang="en-US"/>
        </a:p>
      </dgm:t>
    </dgm:pt>
    <dgm:pt modelId="{C8C41BB4-648A-4946-A376-447D97D8179B}" type="pres">
      <dgm:prSet presAssocID="{93337839-9F8C-41B8-9D41-B63B095B0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7A8F5C-3D4E-40C2-9F50-7AC19DE160F0}" type="pres">
      <dgm:prSet presAssocID="{7BEC2DA3-3688-4956-96BF-E0E1AF712C65}" presName="hierRoot1" presStyleCnt="0"/>
      <dgm:spPr/>
      <dgm:t>
        <a:bodyPr/>
        <a:lstStyle/>
        <a:p>
          <a:endParaRPr lang="en-US"/>
        </a:p>
      </dgm:t>
    </dgm:pt>
    <dgm:pt modelId="{BFCEB18F-4E32-4B04-9473-F90E79BA951C}" type="pres">
      <dgm:prSet presAssocID="{7BEC2DA3-3688-4956-96BF-E0E1AF712C65}" presName="composite" presStyleCnt="0"/>
      <dgm:spPr/>
      <dgm:t>
        <a:bodyPr/>
        <a:lstStyle/>
        <a:p>
          <a:endParaRPr lang="en-US"/>
        </a:p>
      </dgm:t>
    </dgm:pt>
    <dgm:pt modelId="{6C626D58-E38A-4342-872E-D80133AE3AC5}" type="pres">
      <dgm:prSet presAssocID="{7BEC2DA3-3688-4956-96BF-E0E1AF712C65}" presName="background" presStyleLbl="node0" presStyleIdx="0" presStyleCnt="1"/>
      <dgm:spPr/>
      <dgm:t>
        <a:bodyPr/>
        <a:lstStyle/>
        <a:p>
          <a:endParaRPr lang="en-US"/>
        </a:p>
      </dgm:t>
    </dgm:pt>
    <dgm:pt modelId="{A280E8E6-FE3A-4B95-B647-7B93FA37A5A7}" type="pres">
      <dgm:prSet presAssocID="{7BEC2DA3-3688-4956-96BF-E0E1AF712C65}" presName="text" presStyleLbl="fgAcc0" presStyleIdx="0" presStyleCnt="1" custScaleX="265189" custLinFactNeighborX="-6629" custLinFactNeighborY="-6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279A7B-3592-452A-B7ED-4FDD8A3008F1}" type="pres">
      <dgm:prSet presAssocID="{7BEC2DA3-3688-4956-96BF-E0E1AF712C65}" presName="hierChild2" presStyleCnt="0"/>
      <dgm:spPr/>
      <dgm:t>
        <a:bodyPr/>
        <a:lstStyle/>
        <a:p>
          <a:endParaRPr lang="en-US"/>
        </a:p>
      </dgm:t>
    </dgm:pt>
    <dgm:pt modelId="{47B09713-E9DE-4955-B1AE-8A2AEA2C5D79}" type="pres">
      <dgm:prSet presAssocID="{9C2D0DB6-D56A-467A-ABBA-B6D24CAC573E}" presName="Name10" presStyleLbl="parChTrans1D2" presStyleIdx="0" presStyleCnt="5"/>
      <dgm:spPr/>
      <dgm:t>
        <a:bodyPr/>
        <a:lstStyle/>
        <a:p>
          <a:endParaRPr lang="en-US"/>
        </a:p>
      </dgm:t>
    </dgm:pt>
    <dgm:pt modelId="{D2D92D0D-F43E-42F4-A8D8-FCF6E1398796}" type="pres">
      <dgm:prSet presAssocID="{1C21EF42-88DA-4F1F-987A-470030D078CE}" presName="hierRoot2" presStyleCnt="0"/>
      <dgm:spPr/>
      <dgm:t>
        <a:bodyPr/>
        <a:lstStyle/>
        <a:p>
          <a:endParaRPr lang="en-US"/>
        </a:p>
      </dgm:t>
    </dgm:pt>
    <dgm:pt modelId="{3FBA9E62-2B86-4EF7-AD52-CAD027E35B2A}" type="pres">
      <dgm:prSet presAssocID="{1C21EF42-88DA-4F1F-987A-470030D078CE}" presName="composite2" presStyleCnt="0"/>
      <dgm:spPr/>
      <dgm:t>
        <a:bodyPr/>
        <a:lstStyle/>
        <a:p>
          <a:endParaRPr lang="en-US"/>
        </a:p>
      </dgm:t>
    </dgm:pt>
    <dgm:pt modelId="{3426F76E-4962-442F-8BDB-E65E9E042F5E}" type="pres">
      <dgm:prSet presAssocID="{1C21EF42-88DA-4F1F-987A-470030D078CE}" presName="background2" presStyleLbl="node2" presStyleIdx="0" presStyleCnt="5"/>
      <dgm:spPr/>
      <dgm:t>
        <a:bodyPr/>
        <a:lstStyle/>
        <a:p>
          <a:endParaRPr lang="en-US"/>
        </a:p>
      </dgm:t>
    </dgm:pt>
    <dgm:pt modelId="{55695877-5571-48BC-8427-93FC4FF2C222}" type="pres">
      <dgm:prSet presAssocID="{1C21EF42-88DA-4F1F-987A-470030D078CE}" presName="text2" presStyleLbl="fgAcc2" presStyleIdx="0" presStyleCnt="5" custScaleX="173091" custLinFactNeighborX="-69959" custLinFactNeighborY="-61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D1BB4-69FF-4843-90FF-9DBB6D69A18D}" type="pres">
      <dgm:prSet presAssocID="{1C21EF42-88DA-4F1F-987A-470030D078CE}" presName="hierChild3" presStyleCnt="0"/>
      <dgm:spPr/>
      <dgm:t>
        <a:bodyPr/>
        <a:lstStyle/>
        <a:p>
          <a:endParaRPr lang="en-US"/>
        </a:p>
      </dgm:t>
    </dgm:pt>
    <dgm:pt modelId="{DD4AA64D-7E18-481D-BBD4-35F422D1C711}" type="pres">
      <dgm:prSet presAssocID="{DDB35974-09BE-4C5E-A2AC-7B4E0FA0DF9B}" presName="Name10" presStyleLbl="parChTrans1D2" presStyleIdx="1" presStyleCnt="5"/>
      <dgm:spPr/>
      <dgm:t>
        <a:bodyPr/>
        <a:lstStyle/>
        <a:p>
          <a:endParaRPr lang="en-US"/>
        </a:p>
      </dgm:t>
    </dgm:pt>
    <dgm:pt modelId="{F25E1103-784D-4450-90D7-511C77343210}" type="pres">
      <dgm:prSet presAssocID="{545F81C3-5DE2-417C-9E9C-2F2241192BFE}" presName="hierRoot2" presStyleCnt="0"/>
      <dgm:spPr/>
      <dgm:t>
        <a:bodyPr/>
        <a:lstStyle/>
        <a:p>
          <a:endParaRPr lang="en-US"/>
        </a:p>
      </dgm:t>
    </dgm:pt>
    <dgm:pt modelId="{D8EEB003-AAF1-4E28-A2F6-976EDE9CB3FE}" type="pres">
      <dgm:prSet presAssocID="{545F81C3-5DE2-417C-9E9C-2F2241192BFE}" presName="composite2" presStyleCnt="0"/>
      <dgm:spPr/>
      <dgm:t>
        <a:bodyPr/>
        <a:lstStyle/>
        <a:p>
          <a:endParaRPr lang="en-US"/>
        </a:p>
      </dgm:t>
    </dgm:pt>
    <dgm:pt modelId="{7E66C15C-2960-4B52-B4FD-26216889A7CB}" type="pres">
      <dgm:prSet presAssocID="{545F81C3-5DE2-417C-9E9C-2F2241192BFE}" presName="background2" presStyleLbl="node2" presStyleIdx="1" presStyleCnt="5"/>
      <dgm:spPr/>
      <dgm:t>
        <a:bodyPr/>
        <a:lstStyle/>
        <a:p>
          <a:endParaRPr lang="en-US"/>
        </a:p>
      </dgm:t>
    </dgm:pt>
    <dgm:pt modelId="{6F810E11-F94D-44DD-9005-22F7D08F4D4B}" type="pres">
      <dgm:prSet presAssocID="{545F81C3-5DE2-417C-9E9C-2F2241192BFE}" presName="text2" presStyleLbl="fgAcc2" presStyleIdx="1" presStyleCnt="5" custScaleX="193788" custLinFactNeighborX="-29911" custLinFactNeighborY="-3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CBA3-2243-4D0E-97AB-635658C405F6}" type="pres">
      <dgm:prSet presAssocID="{545F81C3-5DE2-417C-9E9C-2F2241192BFE}" presName="hierChild3" presStyleCnt="0"/>
      <dgm:spPr/>
      <dgm:t>
        <a:bodyPr/>
        <a:lstStyle/>
        <a:p>
          <a:endParaRPr lang="en-US"/>
        </a:p>
      </dgm:t>
    </dgm:pt>
    <dgm:pt modelId="{CFEEA5FF-2318-416C-A2D8-1195FDE10D7A}" type="pres">
      <dgm:prSet presAssocID="{664108A5-6646-450B-89C0-E7EC3693D514}" presName="Name10" presStyleLbl="parChTrans1D2" presStyleIdx="2" presStyleCnt="5"/>
      <dgm:spPr/>
      <dgm:t>
        <a:bodyPr/>
        <a:lstStyle/>
        <a:p>
          <a:endParaRPr lang="en-US"/>
        </a:p>
      </dgm:t>
    </dgm:pt>
    <dgm:pt modelId="{2BFAA629-A20F-496E-BE30-AC38146830CB}" type="pres">
      <dgm:prSet presAssocID="{3DABCDFC-D39F-4D85-8BF0-B624EC6A90CF}" presName="hierRoot2" presStyleCnt="0"/>
      <dgm:spPr/>
      <dgm:t>
        <a:bodyPr/>
        <a:lstStyle/>
        <a:p>
          <a:endParaRPr lang="en-US"/>
        </a:p>
      </dgm:t>
    </dgm:pt>
    <dgm:pt modelId="{BB404333-F304-423C-9175-602B8C630C19}" type="pres">
      <dgm:prSet presAssocID="{3DABCDFC-D39F-4D85-8BF0-B624EC6A90CF}" presName="composite2" presStyleCnt="0"/>
      <dgm:spPr/>
      <dgm:t>
        <a:bodyPr/>
        <a:lstStyle/>
        <a:p>
          <a:endParaRPr lang="en-US"/>
        </a:p>
      </dgm:t>
    </dgm:pt>
    <dgm:pt modelId="{54678588-7C78-4076-9D8E-EB74BE4B7A22}" type="pres">
      <dgm:prSet presAssocID="{3DABCDFC-D39F-4D85-8BF0-B624EC6A90CF}" presName="background2" presStyleLbl="node2" presStyleIdx="2" presStyleCnt="5"/>
      <dgm:spPr/>
      <dgm:t>
        <a:bodyPr/>
        <a:lstStyle/>
        <a:p>
          <a:endParaRPr lang="en-US"/>
        </a:p>
      </dgm:t>
    </dgm:pt>
    <dgm:pt modelId="{2ACF9DA1-3A42-4F0E-94B3-195464AC6940}" type="pres">
      <dgm:prSet presAssocID="{3DABCDFC-D39F-4D85-8BF0-B624EC6A90CF}" presName="text2" presStyleLbl="fgAcc2" presStyleIdx="2" presStyleCnt="5" custScaleX="154586" custLinFactNeighborX="-43135" custLinFactNeighborY="-1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400AD3-7649-446B-B693-1401DBD0C00F}" type="pres">
      <dgm:prSet presAssocID="{3DABCDFC-D39F-4D85-8BF0-B624EC6A90CF}" presName="hierChild3" presStyleCnt="0"/>
      <dgm:spPr/>
      <dgm:t>
        <a:bodyPr/>
        <a:lstStyle/>
        <a:p>
          <a:endParaRPr lang="en-US"/>
        </a:p>
      </dgm:t>
    </dgm:pt>
    <dgm:pt modelId="{9E11ABBC-63AF-4FC1-85E4-3B3E8606BC86}" type="pres">
      <dgm:prSet presAssocID="{EE9C8F40-5C97-4FB6-AEDD-DF0F8779294B}" presName="Name10" presStyleLbl="parChTrans1D2" presStyleIdx="3" presStyleCnt="5"/>
      <dgm:spPr/>
      <dgm:t>
        <a:bodyPr/>
        <a:lstStyle/>
        <a:p>
          <a:endParaRPr lang="en-US"/>
        </a:p>
      </dgm:t>
    </dgm:pt>
    <dgm:pt modelId="{EC181C78-BBC9-4C3E-9FF1-675775F5A59A}" type="pres">
      <dgm:prSet presAssocID="{11BC1381-AA54-474F-849C-24537DCD218B}" presName="hierRoot2" presStyleCnt="0"/>
      <dgm:spPr/>
      <dgm:t>
        <a:bodyPr/>
        <a:lstStyle/>
        <a:p>
          <a:endParaRPr lang="en-US"/>
        </a:p>
      </dgm:t>
    </dgm:pt>
    <dgm:pt modelId="{8BBE517D-7009-4B47-8B04-501D534C0DEC}" type="pres">
      <dgm:prSet presAssocID="{11BC1381-AA54-474F-849C-24537DCD218B}" presName="composite2" presStyleCnt="0"/>
      <dgm:spPr/>
      <dgm:t>
        <a:bodyPr/>
        <a:lstStyle/>
        <a:p>
          <a:endParaRPr lang="en-US"/>
        </a:p>
      </dgm:t>
    </dgm:pt>
    <dgm:pt modelId="{2D96DF4A-9F48-40DE-A0DB-39AEF3BAF0A8}" type="pres">
      <dgm:prSet presAssocID="{11BC1381-AA54-474F-849C-24537DCD218B}" presName="background2" presStyleLbl="node2" presStyleIdx="3" presStyleCnt="5"/>
      <dgm:spPr/>
      <dgm:t>
        <a:bodyPr/>
        <a:lstStyle/>
        <a:p>
          <a:endParaRPr lang="en-US"/>
        </a:p>
      </dgm:t>
    </dgm:pt>
    <dgm:pt modelId="{FB86451B-205E-4A56-B75B-B4E8F536C055}" type="pres">
      <dgm:prSet presAssocID="{11BC1381-AA54-474F-849C-24537DCD218B}" presName="text2" presStyleLbl="fgAcc2" presStyleIdx="3" presStyleCnt="5" custScaleX="144802" custLinFactNeighborX="-40386" custLinFactNeighborY="3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6F3E14-59E1-40D0-94F1-AB807049B27A}" type="pres">
      <dgm:prSet presAssocID="{11BC1381-AA54-474F-849C-24537DCD218B}" presName="hierChild3" presStyleCnt="0"/>
      <dgm:spPr/>
      <dgm:t>
        <a:bodyPr/>
        <a:lstStyle/>
        <a:p>
          <a:endParaRPr lang="en-US"/>
        </a:p>
      </dgm:t>
    </dgm:pt>
    <dgm:pt modelId="{9D5286D6-796C-4DBA-AAAC-8C3CD3F51A6B}" type="pres">
      <dgm:prSet presAssocID="{71C23803-473A-4075-B5D6-CE48495AA6E8}" presName="Name10" presStyleLbl="parChTrans1D2" presStyleIdx="4" presStyleCnt="5"/>
      <dgm:spPr/>
      <dgm:t>
        <a:bodyPr/>
        <a:lstStyle/>
        <a:p>
          <a:endParaRPr lang="en-US"/>
        </a:p>
      </dgm:t>
    </dgm:pt>
    <dgm:pt modelId="{135D5DD4-23A2-4CFB-B08F-AAAD53E9A2FD}" type="pres">
      <dgm:prSet presAssocID="{A62718B5-082A-4035-AC82-7D4B9570F30D}" presName="hierRoot2" presStyleCnt="0"/>
      <dgm:spPr/>
      <dgm:t>
        <a:bodyPr/>
        <a:lstStyle/>
        <a:p>
          <a:endParaRPr lang="en-US"/>
        </a:p>
      </dgm:t>
    </dgm:pt>
    <dgm:pt modelId="{07C96C1A-B674-47F8-B64D-E8BEF6DB3771}" type="pres">
      <dgm:prSet presAssocID="{A62718B5-082A-4035-AC82-7D4B9570F30D}" presName="composite2" presStyleCnt="0"/>
      <dgm:spPr/>
      <dgm:t>
        <a:bodyPr/>
        <a:lstStyle/>
        <a:p>
          <a:endParaRPr lang="en-US"/>
        </a:p>
      </dgm:t>
    </dgm:pt>
    <dgm:pt modelId="{8E9390E4-A79E-4294-B32A-802EA3E2A57C}" type="pres">
      <dgm:prSet presAssocID="{A62718B5-082A-4035-AC82-7D4B9570F30D}" presName="background2" presStyleLbl="node2" presStyleIdx="4" presStyleCnt="5"/>
      <dgm:spPr/>
      <dgm:t>
        <a:bodyPr/>
        <a:lstStyle/>
        <a:p>
          <a:endParaRPr lang="en-US"/>
        </a:p>
      </dgm:t>
    </dgm:pt>
    <dgm:pt modelId="{D00812D8-06A2-4F59-8932-5DC62686E844}" type="pres">
      <dgm:prSet presAssocID="{A62718B5-082A-4035-AC82-7D4B9570F30D}" presName="text2" presStyleLbl="fgAcc2" presStyleIdx="4" presStyleCnt="5" custScaleX="136497" custLinFactNeighborX="-35135" custLinFactNeighborY="52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35A515-5108-4299-87E5-687F66D88FEF}" type="pres">
      <dgm:prSet presAssocID="{A62718B5-082A-4035-AC82-7D4B9570F30D}" presName="hierChild3" presStyleCnt="0"/>
      <dgm:spPr/>
      <dgm:t>
        <a:bodyPr/>
        <a:lstStyle/>
        <a:p>
          <a:endParaRPr lang="en-US"/>
        </a:p>
      </dgm:t>
    </dgm:pt>
  </dgm:ptLst>
  <dgm:cxnLst>
    <dgm:cxn modelId="{96B04DDE-ED54-40A4-BBB3-BEE2B22AB42A}" type="presOf" srcId="{545F81C3-5DE2-417C-9E9C-2F2241192BFE}" destId="{6F810E11-F94D-44DD-9005-22F7D08F4D4B}" srcOrd="0" destOrd="0" presId="urn:microsoft.com/office/officeart/2005/8/layout/hierarchy1"/>
    <dgm:cxn modelId="{6D40DA24-BE76-4AC9-818D-FED8F855B0B5}" srcId="{7BEC2DA3-3688-4956-96BF-E0E1AF712C65}" destId="{545F81C3-5DE2-417C-9E9C-2F2241192BFE}" srcOrd="1" destOrd="0" parTransId="{DDB35974-09BE-4C5E-A2AC-7B4E0FA0DF9B}" sibTransId="{651255E9-F6F0-426A-8C89-018081A28B45}"/>
    <dgm:cxn modelId="{52B9B670-29B0-4334-87E8-D53763509B38}" srcId="{7BEC2DA3-3688-4956-96BF-E0E1AF712C65}" destId="{11BC1381-AA54-474F-849C-24537DCD218B}" srcOrd="3" destOrd="0" parTransId="{EE9C8F40-5C97-4FB6-AEDD-DF0F8779294B}" sibTransId="{B3A3D3D3-5FF9-4BB8-9555-68371ABA2D3F}"/>
    <dgm:cxn modelId="{92FC13DE-A5C0-4AE3-BC6E-673ED510F77C}" type="presOf" srcId="{DDB35974-09BE-4C5E-A2AC-7B4E0FA0DF9B}" destId="{DD4AA64D-7E18-481D-BBD4-35F422D1C711}" srcOrd="0" destOrd="0" presId="urn:microsoft.com/office/officeart/2005/8/layout/hierarchy1"/>
    <dgm:cxn modelId="{184352C3-0B99-4D30-ABF7-79BBAA0D17E0}" type="presOf" srcId="{7BEC2DA3-3688-4956-96BF-E0E1AF712C65}" destId="{A280E8E6-FE3A-4B95-B647-7B93FA37A5A7}" srcOrd="0" destOrd="0" presId="urn:microsoft.com/office/officeart/2005/8/layout/hierarchy1"/>
    <dgm:cxn modelId="{C91B1A0F-A3B9-4D4E-8D62-3C5C48B9E4D7}" type="presOf" srcId="{1C21EF42-88DA-4F1F-987A-470030D078CE}" destId="{55695877-5571-48BC-8427-93FC4FF2C222}" srcOrd="0" destOrd="0" presId="urn:microsoft.com/office/officeart/2005/8/layout/hierarchy1"/>
    <dgm:cxn modelId="{E5778DFD-B49D-4372-B3AC-31BBF52215D7}" type="presOf" srcId="{EE9C8F40-5C97-4FB6-AEDD-DF0F8779294B}" destId="{9E11ABBC-63AF-4FC1-85E4-3B3E8606BC86}" srcOrd="0" destOrd="0" presId="urn:microsoft.com/office/officeart/2005/8/layout/hierarchy1"/>
    <dgm:cxn modelId="{F7AC5D3B-9137-4E94-8A1C-9CE5739BE0AD}" srcId="{7BEC2DA3-3688-4956-96BF-E0E1AF712C65}" destId="{3DABCDFC-D39F-4D85-8BF0-B624EC6A90CF}" srcOrd="2" destOrd="0" parTransId="{664108A5-6646-450B-89C0-E7EC3693D514}" sibTransId="{FA57CC0D-AEA1-4E5C-80A4-94F7395AF8EC}"/>
    <dgm:cxn modelId="{55A5B3BD-66B7-4A58-BEA4-38CBDA1D068D}" type="presOf" srcId="{11BC1381-AA54-474F-849C-24537DCD218B}" destId="{FB86451B-205E-4A56-B75B-B4E8F536C055}" srcOrd="0" destOrd="0" presId="urn:microsoft.com/office/officeart/2005/8/layout/hierarchy1"/>
    <dgm:cxn modelId="{83B9ACE2-EFF6-4412-AAF6-670A3F7E43A0}" type="presOf" srcId="{9C2D0DB6-D56A-467A-ABBA-B6D24CAC573E}" destId="{47B09713-E9DE-4955-B1AE-8A2AEA2C5D79}" srcOrd="0" destOrd="0" presId="urn:microsoft.com/office/officeart/2005/8/layout/hierarchy1"/>
    <dgm:cxn modelId="{B59BBB63-9A12-4464-A083-99075971C5D4}" type="presOf" srcId="{3DABCDFC-D39F-4D85-8BF0-B624EC6A90CF}" destId="{2ACF9DA1-3A42-4F0E-94B3-195464AC6940}" srcOrd="0" destOrd="0" presId="urn:microsoft.com/office/officeart/2005/8/layout/hierarchy1"/>
    <dgm:cxn modelId="{9C7F6C8E-52AC-45CA-9BCE-125A207E6DCF}" type="presOf" srcId="{A62718B5-082A-4035-AC82-7D4B9570F30D}" destId="{D00812D8-06A2-4F59-8932-5DC62686E844}" srcOrd="0" destOrd="0" presId="urn:microsoft.com/office/officeart/2005/8/layout/hierarchy1"/>
    <dgm:cxn modelId="{B0D856EC-E3A1-4935-B35F-6E8ADC8B142C}" type="presOf" srcId="{93337839-9F8C-41B8-9D41-B63B095B0314}" destId="{C8C41BB4-648A-4946-A376-447D97D8179B}" srcOrd="0" destOrd="0" presId="urn:microsoft.com/office/officeart/2005/8/layout/hierarchy1"/>
    <dgm:cxn modelId="{6F881FBA-CE00-4214-B15F-18E72402C96A}" srcId="{7BEC2DA3-3688-4956-96BF-E0E1AF712C65}" destId="{A62718B5-082A-4035-AC82-7D4B9570F30D}" srcOrd="4" destOrd="0" parTransId="{71C23803-473A-4075-B5D6-CE48495AA6E8}" sibTransId="{A4E71E27-A06F-4CD3-9751-FF7FC2E483A3}"/>
    <dgm:cxn modelId="{EE840EFF-A174-40B7-ACF7-01B03718326E}" type="presOf" srcId="{71C23803-473A-4075-B5D6-CE48495AA6E8}" destId="{9D5286D6-796C-4DBA-AAAC-8C3CD3F51A6B}" srcOrd="0" destOrd="0" presId="urn:microsoft.com/office/officeart/2005/8/layout/hierarchy1"/>
    <dgm:cxn modelId="{98A58043-C5F4-4ED4-9115-825C5AB2BBBE}" srcId="{93337839-9F8C-41B8-9D41-B63B095B0314}" destId="{7BEC2DA3-3688-4956-96BF-E0E1AF712C65}" srcOrd="0" destOrd="0" parTransId="{3698A262-C031-4D95-AF56-83C607CDE9CB}" sibTransId="{B5FB110E-B693-44E8-AF93-23380042014F}"/>
    <dgm:cxn modelId="{5808113C-EFE5-4756-B145-C551AAB42F71}" srcId="{7BEC2DA3-3688-4956-96BF-E0E1AF712C65}" destId="{1C21EF42-88DA-4F1F-987A-470030D078CE}" srcOrd="0" destOrd="0" parTransId="{9C2D0DB6-D56A-467A-ABBA-B6D24CAC573E}" sibTransId="{11FC605B-A5A5-46A8-BFC4-1822F2FD99DE}"/>
    <dgm:cxn modelId="{DB11FE46-1D15-4783-8754-CAB00850FDC6}" type="presOf" srcId="{664108A5-6646-450B-89C0-E7EC3693D514}" destId="{CFEEA5FF-2318-416C-A2D8-1195FDE10D7A}" srcOrd="0" destOrd="0" presId="urn:microsoft.com/office/officeart/2005/8/layout/hierarchy1"/>
    <dgm:cxn modelId="{EE3F0E54-9E69-4468-89C2-28D2DD4C677D}" type="presParOf" srcId="{C8C41BB4-648A-4946-A376-447D97D8179B}" destId="{CE7A8F5C-3D4E-40C2-9F50-7AC19DE160F0}" srcOrd="0" destOrd="0" presId="urn:microsoft.com/office/officeart/2005/8/layout/hierarchy1"/>
    <dgm:cxn modelId="{80761A36-5DD4-4777-9B1C-EDEC380AD0B0}" type="presParOf" srcId="{CE7A8F5C-3D4E-40C2-9F50-7AC19DE160F0}" destId="{BFCEB18F-4E32-4B04-9473-F90E79BA951C}" srcOrd="0" destOrd="0" presId="urn:microsoft.com/office/officeart/2005/8/layout/hierarchy1"/>
    <dgm:cxn modelId="{892BA752-C4F2-463B-AC59-FE39C82794A0}" type="presParOf" srcId="{BFCEB18F-4E32-4B04-9473-F90E79BA951C}" destId="{6C626D58-E38A-4342-872E-D80133AE3AC5}" srcOrd="0" destOrd="0" presId="urn:microsoft.com/office/officeart/2005/8/layout/hierarchy1"/>
    <dgm:cxn modelId="{D37D1EED-6E12-4571-AD64-D7F38B3D5B94}" type="presParOf" srcId="{BFCEB18F-4E32-4B04-9473-F90E79BA951C}" destId="{A280E8E6-FE3A-4B95-B647-7B93FA37A5A7}" srcOrd="1" destOrd="0" presId="urn:microsoft.com/office/officeart/2005/8/layout/hierarchy1"/>
    <dgm:cxn modelId="{C154B268-A1BB-4159-BD15-B8B747C5DA39}" type="presParOf" srcId="{CE7A8F5C-3D4E-40C2-9F50-7AC19DE160F0}" destId="{4B279A7B-3592-452A-B7ED-4FDD8A3008F1}" srcOrd="1" destOrd="0" presId="urn:microsoft.com/office/officeart/2005/8/layout/hierarchy1"/>
    <dgm:cxn modelId="{D45962C9-8BBD-4E44-836C-D5FA7CB5CB34}" type="presParOf" srcId="{4B279A7B-3592-452A-B7ED-4FDD8A3008F1}" destId="{47B09713-E9DE-4955-B1AE-8A2AEA2C5D79}" srcOrd="0" destOrd="0" presId="urn:microsoft.com/office/officeart/2005/8/layout/hierarchy1"/>
    <dgm:cxn modelId="{82BF4CCD-7A10-4AE0-ACB7-227A828E3BD5}" type="presParOf" srcId="{4B279A7B-3592-452A-B7ED-4FDD8A3008F1}" destId="{D2D92D0D-F43E-42F4-A8D8-FCF6E1398796}" srcOrd="1" destOrd="0" presId="urn:microsoft.com/office/officeart/2005/8/layout/hierarchy1"/>
    <dgm:cxn modelId="{E9BAD217-40FD-4695-BA48-00C79998AACF}" type="presParOf" srcId="{D2D92D0D-F43E-42F4-A8D8-FCF6E1398796}" destId="{3FBA9E62-2B86-4EF7-AD52-CAD027E35B2A}" srcOrd="0" destOrd="0" presId="urn:microsoft.com/office/officeart/2005/8/layout/hierarchy1"/>
    <dgm:cxn modelId="{988A0BE9-817A-414D-A6BF-8F57623864C1}" type="presParOf" srcId="{3FBA9E62-2B86-4EF7-AD52-CAD027E35B2A}" destId="{3426F76E-4962-442F-8BDB-E65E9E042F5E}" srcOrd="0" destOrd="0" presId="urn:microsoft.com/office/officeart/2005/8/layout/hierarchy1"/>
    <dgm:cxn modelId="{0779335E-9980-4787-95BE-DB96D96BADF1}" type="presParOf" srcId="{3FBA9E62-2B86-4EF7-AD52-CAD027E35B2A}" destId="{55695877-5571-48BC-8427-93FC4FF2C222}" srcOrd="1" destOrd="0" presId="urn:microsoft.com/office/officeart/2005/8/layout/hierarchy1"/>
    <dgm:cxn modelId="{C83BF73E-0DDA-4126-8D76-262A4668D41A}" type="presParOf" srcId="{D2D92D0D-F43E-42F4-A8D8-FCF6E1398796}" destId="{624D1BB4-69FF-4843-90FF-9DBB6D69A18D}" srcOrd="1" destOrd="0" presId="urn:microsoft.com/office/officeart/2005/8/layout/hierarchy1"/>
    <dgm:cxn modelId="{B1A0BE25-9DBC-4E1B-801C-5BEF57FD3506}" type="presParOf" srcId="{4B279A7B-3592-452A-B7ED-4FDD8A3008F1}" destId="{DD4AA64D-7E18-481D-BBD4-35F422D1C711}" srcOrd="2" destOrd="0" presId="urn:microsoft.com/office/officeart/2005/8/layout/hierarchy1"/>
    <dgm:cxn modelId="{D17D882D-BD4D-4C98-A81A-1BFAB12A8D5A}" type="presParOf" srcId="{4B279A7B-3592-452A-B7ED-4FDD8A3008F1}" destId="{F25E1103-784D-4450-90D7-511C77343210}" srcOrd="3" destOrd="0" presId="urn:microsoft.com/office/officeart/2005/8/layout/hierarchy1"/>
    <dgm:cxn modelId="{9818085C-9959-4ED8-8A1B-31BF8FF7B91A}" type="presParOf" srcId="{F25E1103-784D-4450-90D7-511C77343210}" destId="{D8EEB003-AAF1-4E28-A2F6-976EDE9CB3FE}" srcOrd="0" destOrd="0" presId="urn:microsoft.com/office/officeart/2005/8/layout/hierarchy1"/>
    <dgm:cxn modelId="{4CFDB0C0-1803-43AE-9A7E-52CF7FE7F2F7}" type="presParOf" srcId="{D8EEB003-AAF1-4E28-A2F6-976EDE9CB3FE}" destId="{7E66C15C-2960-4B52-B4FD-26216889A7CB}" srcOrd="0" destOrd="0" presId="urn:microsoft.com/office/officeart/2005/8/layout/hierarchy1"/>
    <dgm:cxn modelId="{7786989A-CC48-4B5E-8FF7-40554DF564BC}" type="presParOf" srcId="{D8EEB003-AAF1-4E28-A2F6-976EDE9CB3FE}" destId="{6F810E11-F94D-44DD-9005-22F7D08F4D4B}" srcOrd="1" destOrd="0" presId="urn:microsoft.com/office/officeart/2005/8/layout/hierarchy1"/>
    <dgm:cxn modelId="{1ECBBFF2-09C7-499C-A119-6F61E236AB17}" type="presParOf" srcId="{F25E1103-784D-4450-90D7-511C77343210}" destId="{2859CBA3-2243-4D0E-97AB-635658C405F6}" srcOrd="1" destOrd="0" presId="urn:microsoft.com/office/officeart/2005/8/layout/hierarchy1"/>
    <dgm:cxn modelId="{1485C2C2-455A-4F76-921D-034C7C9485EE}" type="presParOf" srcId="{4B279A7B-3592-452A-B7ED-4FDD8A3008F1}" destId="{CFEEA5FF-2318-416C-A2D8-1195FDE10D7A}" srcOrd="4" destOrd="0" presId="urn:microsoft.com/office/officeart/2005/8/layout/hierarchy1"/>
    <dgm:cxn modelId="{CE264482-6D37-4C45-A70C-B363821256F6}" type="presParOf" srcId="{4B279A7B-3592-452A-B7ED-4FDD8A3008F1}" destId="{2BFAA629-A20F-496E-BE30-AC38146830CB}" srcOrd="5" destOrd="0" presId="urn:microsoft.com/office/officeart/2005/8/layout/hierarchy1"/>
    <dgm:cxn modelId="{609CAD28-B77D-4FAC-A1B1-7AC2E350BC0B}" type="presParOf" srcId="{2BFAA629-A20F-496E-BE30-AC38146830CB}" destId="{BB404333-F304-423C-9175-602B8C630C19}" srcOrd="0" destOrd="0" presId="urn:microsoft.com/office/officeart/2005/8/layout/hierarchy1"/>
    <dgm:cxn modelId="{E4C2C603-9078-4398-9998-8191A73BB4D6}" type="presParOf" srcId="{BB404333-F304-423C-9175-602B8C630C19}" destId="{54678588-7C78-4076-9D8E-EB74BE4B7A22}" srcOrd="0" destOrd="0" presId="urn:microsoft.com/office/officeart/2005/8/layout/hierarchy1"/>
    <dgm:cxn modelId="{1C23426B-D6A1-4464-8AFD-3C6BC9896850}" type="presParOf" srcId="{BB404333-F304-423C-9175-602B8C630C19}" destId="{2ACF9DA1-3A42-4F0E-94B3-195464AC6940}" srcOrd="1" destOrd="0" presId="urn:microsoft.com/office/officeart/2005/8/layout/hierarchy1"/>
    <dgm:cxn modelId="{1C2E5F00-0FBC-404F-AC08-2E1AC9474B53}" type="presParOf" srcId="{2BFAA629-A20F-496E-BE30-AC38146830CB}" destId="{10400AD3-7649-446B-B693-1401DBD0C00F}" srcOrd="1" destOrd="0" presId="urn:microsoft.com/office/officeart/2005/8/layout/hierarchy1"/>
    <dgm:cxn modelId="{32AE34A3-696B-4797-9C85-1E2221E7C4FC}" type="presParOf" srcId="{4B279A7B-3592-452A-B7ED-4FDD8A3008F1}" destId="{9E11ABBC-63AF-4FC1-85E4-3B3E8606BC86}" srcOrd="6" destOrd="0" presId="urn:microsoft.com/office/officeart/2005/8/layout/hierarchy1"/>
    <dgm:cxn modelId="{9DD2BBE8-B142-46C7-A360-332DC7BEA454}" type="presParOf" srcId="{4B279A7B-3592-452A-B7ED-4FDD8A3008F1}" destId="{EC181C78-BBC9-4C3E-9FF1-675775F5A59A}" srcOrd="7" destOrd="0" presId="urn:microsoft.com/office/officeart/2005/8/layout/hierarchy1"/>
    <dgm:cxn modelId="{2CAB36D7-D558-42BA-9307-4032020C6827}" type="presParOf" srcId="{EC181C78-BBC9-4C3E-9FF1-675775F5A59A}" destId="{8BBE517D-7009-4B47-8B04-501D534C0DEC}" srcOrd="0" destOrd="0" presId="urn:microsoft.com/office/officeart/2005/8/layout/hierarchy1"/>
    <dgm:cxn modelId="{FA4FA5F3-970A-452A-9784-A67A6FA3F2ED}" type="presParOf" srcId="{8BBE517D-7009-4B47-8B04-501D534C0DEC}" destId="{2D96DF4A-9F48-40DE-A0DB-39AEF3BAF0A8}" srcOrd="0" destOrd="0" presId="urn:microsoft.com/office/officeart/2005/8/layout/hierarchy1"/>
    <dgm:cxn modelId="{953556D4-5986-48EA-8913-BF08CF674CDF}" type="presParOf" srcId="{8BBE517D-7009-4B47-8B04-501D534C0DEC}" destId="{FB86451B-205E-4A56-B75B-B4E8F536C055}" srcOrd="1" destOrd="0" presId="urn:microsoft.com/office/officeart/2005/8/layout/hierarchy1"/>
    <dgm:cxn modelId="{D450C059-4814-457F-BDD2-4339BA742957}" type="presParOf" srcId="{EC181C78-BBC9-4C3E-9FF1-675775F5A59A}" destId="{546F3E14-59E1-40D0-94F1-AB807049B27A}" srcOrd="1" destOrd="0" presId="urn:microsoft.com/office/officeart/2005/8/layout/hierarchy1"/>
    <dgm:cxn modelId="{3837F61B-2B20-4EB9-B418-883CBA033A71}" type="presParOf" srcId="{4B279A7B-3592-452A-B7ED-4FDD8A3008F1}" destId="{9D5286D6-796C-4DBA-AAAC-8C3CD3F51A6B}" srcOrd="8" destOrd="0" presId="urn:microsoft.com/office/officeart/2005/8/layout/hierarchy1"/>
    <dgm:cxn modelId="{E3E4A9EE-97C0-4DA9-91F6-024A30343681}" type="presParOf" srcId="{4B279A7B-3592-452A-B7ED-4FDD8A3008F1}" destId="{135D5DD4-23A2-4CFB-B08F-AAAD53E9A2FD}" srcOrd="9" destOrd="0" presId="urn:microsoft.com/office/officeart/2005/8/layout/hierarchy1"/>
    <dgm:cxn modelId="{FED2F7DA-C040-4C58-89EB-2BDC2FBCC846}" type="presParOf" srcId="{135D5DD4-23A2-4CFB-B08F-AAAD53E9A2FD}" destId="{07C96C1A-B674-47F8-B64D-E8BEF6DB3771}" srcOrd="0" destOrd="0" presId="urn:microsoft.com/office/officeart/2005/8/layout/hierarchy1"/>
    <dgm:cxn modelId="{DED8318F-3481-4A7C-8A78-1C0411BFF04C}" type="presParOf" srcId="{07C96C1A-B674-47F8-B64D-E8BEF6DB3771}" destId="{8E9390E4-A79E-4294-B32A-802EA3E2A57C}" srcOrd="0" destOrd="0" presId="urn:microsoft.com/office/officeart/2005/8/layout/hierarchy1"/>
    <dgm:cxn modelId="{0C5B1416-AACC-474A-AF70-EBC557A09706}" type="presParOf" srcId="{07C96C1A-B674-47F8-B64D-E8BEF6DB3771}" destId="{D00812D8-06A2-4F59-8932-5DC62686E844}" srcOrd="1" destOrd="0" presId="urn:microsoft.com/office/officeart/2005/8/layout/hierarchy1"/>
    <dgm:cxn modelId="{9BDBBC0A-31DB-4F7B-9FA7-8511EA8FACE2}" type="presParOf" srcId="{135D5DD4-23A2-4CFB-B08F-AAAD53E9A2FD}" destId="{7D35A515-5108-4299-87E5-687F66D88F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337839-9F8C-41B8-9D41-B63B095B03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EC2DA3-3688-4956-96BF-E0E1AF712C65}">
      <dgm:prSet phldrT="[Text]"/>
      <dgm:spPr/>
      <dgm:t>
        <a:bodyPr/>
        <a:lstStyle/>
        <a:p>
          <a:r>
            <a:rPr lang="en-US" b="1" dirty="0" err="1" smtClean="0">
              <a:solidFill>
                <a:srgbClr val="0070C0"/>
              </a:solidFill>
            </a:rPr>
            <a:t>অপ্রাতিষ্ঠানিক</a:t>
          </a:r>
          <a:r>
            <a:rPr lang="en-US" b="1" dirty="0" smtClean="0">
              <a:solidFill>
                <a:srgbClr val="0070C0"/>
              </a:solidFill>
            </a:rPr>
            <a:t> </a:t>
          </a:r>
          <a:endParaRPr lang="en-US" b="1" dirty="0">
            <a:solidFill>
              <a:srgbClr val="C00000"/>
            </a:solidFill>
          </a:endParaRPr>
        </a:p>
      </dgm:t>
    </dgm:pt>
    <dgm:pt modelId="{3698A262-C031-4D95-AF56-83C607CDE9CB}" type="parTrans" cxnId="{98A58043-C5F4-4ED4-9115-825C5AB2BBBE}">
      <dgm:prSet/>
      <dgm:spPr/>
      <dgm:t>
        <a:bodyPr/>
        <a:lstStyle/>
        <a:p>
          <a:endParaRPr lang="en-US"/>
        </a:p>
      </dgm:t>
    </dgm:pt>
    <dgm:pt modelId="{B5FB110E-B693-44E8-AF93-23380042014F}" type="sibTrans" cxnId="{98A58043-C5F4-4ED4-9115-825C5AB2BBBE}">
      <dgm:prSet/>
      <dgm:spPr/>
      <dgm:t>
        <a:bodyPr/>
        <a:lstStyle/>
        <a:p>
          <a:endParaRPr lang="en-US"/>
        </a:p>
      </dgm:t>
    </dgm:pt>
    <dgm:pt modelId="{1C21EF42-88DA-4F1F-987A-470030D078CE}">
      <dgm:prSet phldrT="[Text]"/>
      <dgm:spPr/>
      <dgm:t>
        <a:bodyPr/>
        <a:lstStyle/>
        <a:p>
          <a:r>
            <a:rPr lang="en-US" b="1" dirty="0" err="1" smtClean="0">
              <a:solidFill>
                <a:srgbClr val="00B050"/>
              </a:solidFill>
            </a:rPr>
            <a:t>বাহ্যিক</a:t>
          </a:r>
          <a:endParaRPr lang="en-US" b="1" dirty="0">
            <a:solidFill>
              <a:srgbClr val="00B050"/>
            </a:solidFill>
          </a:endParaRPr>
        </a:p>
      </dgm:t>
    </dgm:pt>
    <dgm:pt modelId="{9C2D0DB6-D56A-467A-ABBA-B6D24CAC573E}" type="parTrans" cxnId="{5808113C-EFE5-4756-B145-C551AAB42F71}">
      <dgm:prSet/>
      <dgm:spPr/>
      <dgm:t>
        <a:bodyPr/>
        <a:lstStyle/>
        <a:p>
          <a:endParaRPr lang="en-US"/>
        </a:p>
      </dgm:t>
    </dgm:pt>
    <dgm:pt modelId="{11FC605B-A5A5-46A8-BFC4-1822F2FD99DE}" type="sibTrans" cxnId="{5808113C-EFE5-4756-B145-C551AAB42F71}">
      <dgm:prSet/>
      <dgm:spPr/>
      <dgm:t>
        <a:bodyPr/>
        <a:lstStyle/>
        <a:p>
          <a:endParaRPr lang="en-US"/>
        </a:p>
      </dgm:t>
    </dgm:pt>
    <dgm:pt modelId="{545F81C3-5DE2-417C-9E9C-2F2241192BFE}">
      <dgm:prSet phldrT="[Text]"/>
      <dgm:spPr/>
      <dgm:t>
        <a:bodyPr/>
        <a:lstStyle/>
        <a:p>
          <a:r>
            <a:rPr lang="en-US" b="1" dirty="0" smtClean="0">
              <a:solidFill>
                <a:srgbClr val="0070C0"/>
              </a:solidFill>
            </a:rPr>
            <a:t>  </a:t>
          </a:r>
          <a:r>
            <a:rPr lang="en-US" b="1" dirty="0" err="1" smtClean="0">
              <a:solidFill>
                <a:srgbClr val="0070C0"/>
              </a:solidFill>
            </a:rPr>
            <a:t>অভ্যন্তরীণ</a:t>
          </a:r>
          <a:endParaRPr lang="en-US" b="1" dirty="0">
            <a:solidFill>
              <a:srgbClr val="0070C0"/>
            </a:solidFill>
          </a:endParaRPr>
        </a:p>
      </dgm:t>
    </dgm:pt>
    <dgm:pt modelId="{DDB35974-09BE-4C5E-A2AC-7B4E0FA0DF9B}" type="parTrans" cxnId="{6D40DA24-BE76-4AC9-818D-FED8F855B0B5}">
      <dgm:prSet/>
      <dgm:spPr/>
      <dgm:t>
        <a:bodyPr/>
        <a:lstStyle/>
        <a:p>
          <a:endParaRPr lang="en-US"/>
        </a:p>
      </dgm:t>
    </dgm:pt>
    <dgm:pt modelId="{651255E9-F6F0-426A-8C89-018081A28B45}" type="sibTrans" cxnId="{6D40DA24-BE76-4AC9-818D-FED8F855B0B5}">
      <dgm:prSet/>
      <dgm:spPr/>
      <dgm:t>
        <a:bodyPr/>
        <a:lstStyle/>
        <a:p>
          <a:endParaRPr lang="en-US"/>
        </a:p>
      </dgm:t>
    </dgm:pt>
    <dgm:pt modelId="{C8C41BB4-648A-4946-A376-447D97D8179B}" type="pres">
      <dgm:prSet presAssocID="{93337839-9F8C-41B8-9D41-B63B095B0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7A8F5C-3D4E-40C2-9F50-7AC19DE160F0}" type="pres">
      <dgm:prSet presAssocID="{7BEC2DA3-3688-4956-96BF-E0E1AF712C65}" presName="hierRoot1" presStyleCnt="0"/>
      <dgm:spPr/>
    </dgm:pt>
    <dgm:pt modelId="{BFCEB18F-4E32-4B04-9473-F90E79BA951C}" type="pres">
      <dgm:prSet presAssocID="{7BEC2DA3-3688-4956-96BF-E0E1AF712C65}" presName="composite" presStyleCnt="0"/>
      <dgm:spPr/>
    </dgm:pt>
    <dgm:pt modelId="{6C626D58-E38A-4342-872E-D80133AE3AC5}" type="pres">
      <dgm:prSet presAssocID="{7BEC2DA3-3688-4956-96BF-E0E1AF712C65}" presName="background" presStyleLbl="node0" presStyleIdx="0" presStyleCnt="1"/>
      <dgm:spPr/>
    </dgm:pt>
    <dgm:pt modelId="{A280E8E6-FE3A-4B95-B647-7B93FA37A5A7}" type="pres">
      <dgm:prSet presAssocID="{7BEC2DA3-3688-4956-96BF-E0E1AF712C65}" presName="text" presStyleLbl="fgAcc0" presStyleIdx="0" presStyleCnt="1" custScaleX="140307" custLinFactNeighborX="-6629" custLinFactNeighborY="-6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279A7B-3592-452A-B7ED-4FDD8A3008F1}" type="pres">
      <dgm:prSet presAssocID="{7BEC2DA3-3688-4956-96BF-E0E1AF712C65}" presName="hierChild2" presStyleCnt="0"/>
      <dgm:spPr/>
    </dgm:pt>
    <dgm:pt modelId="{47B09713-E9DE-4955-B1AE-8A2AEA2C5D79}" type="pres">
      <dgm:prSet presAssocID="{9C2D0DB6-D56A-467A-ABBA-B6D24CAC573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2D92D0D-F43E-42F4-A8D8-FCF6E1398796}" type="pres">
      <dgm:prSet presAssocID="{1C21EF42-88DA-4F1F-987A-470030D078CE}" presName="hierRoot2" presStyleCnt="0"/>
      <dgm:spPr/>
    </dgm:pt>
    <dgm:pt modelId="{3FBA9E62-2B86-4EF7-AD52-CAD027E35B2A}" type="pres">
      <dgm:prSet presAssocID="{1C21EF42-88DA-4F1F-987A-470030D078CE}" presName="composite2" presStyleCnt="0"/>
      <dgm:spPr/>
    </dgm:pt>
    <dgm:pt modelId="{3426F76E-4962-442F-8BDB-E65E9E042F5E}" type="pres">
      <dgm:prSet presAssocID="{1C21EF42-88DA-4F1F-987A-470030D078CE}" presName="background2" presStyleLbl="node2" presStyleIdx="0" presStyleCnt="2"/>
      <dgm:spPr/>
    </dgm:pt>
    <dgm:pt modelId="{55695877-5571-48BC-8427-93FC4FF2C222}" type="pres">
      <dgm:prSet presAssocID="{1C21EF42-88DA-4F1F-987A-470030D078CE}" presName="text2" presStyleLbl="fgAcc2" presStyleIdx="0" presStyleCnt="2" custScaleX="171916" custLinFactNeighborX="-15568" custLinFactNeighborY="-2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D1BB4-69FF-4843-90FF-9DBB6D69A18D}" type="pres">
      <dgm:prSet presAssocID="{1C21EF42-88DA-4F1F-987A-470030D078CE}" presName="hierChild3" presStyleCnt="0"/>
      <dgm:spPr/>
    </dgm:pt>
    <dgm:pt modelId="{DD4AA64D-7E18-481D-BBD4-35F422D1C711}" type="pres">
      <dgm:prSet presAssocID="{DDB35974-09BE-4C5E-A2AC-7B4E0FA0DF9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25E1103-784D-4450-90D7-511C77343210}" type="pres">
      <dgm:prSet presAssocID="{545F81C3-5DE2-417C-9E9C-2F2241192BFE}" presName="hierRoot2" presStyleCnt="0"/>
      <dgm:spPr/>
    </dgm:pt>
    <dgm:pt modelId="{D8EEB003-AAF1-4E28-A2F6-976EDE9CB3FE}" type="pres">
      <dgm:prSet presAssocID="{545F81C3-5DE2-417C-9E9C-2F2241192BFE}" presName="composite2" presStyleCnt="0"/>
      <dgm:spPr/>
    </dgm:pt>
    <dgm:pt modelId="{7E66C15C-2960-4B52-B4FD-26216889A7CB}" type="pres">
      <dgm:prSet presAssocID="{545F81C3-5DE2-417C-9E9C-2F2241192BFE}" presName="background2" presStyleLbl="node2" presStyleIdx="1" presStyleCnt="2"/>
      <dgm:spPr/>
    </dgm:pt>
    <dgm:pt modelId="{6F810E11-F94D-44DD-9005-22F7D08F4D4B}" type="pres">
      <dgm:prSet presAssocID="{545F81C3-5DE2-417C-9E9C-2F2241192BFE}" presName="text2" presStyleLbl="fgAcc2" presStyleIdx="1" presStyleCnt="2" custScaleX="2103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CBA3-2243-4D0E-97AB-635658C405F6}" type="pres">
      <dgm:prSet presAssocID="{545F81C3-5DE2-417C-9E9C-2F2241192BFE}" presName="hierChild3" presStyleCnt="0"/>
      <dgm:spPr/>
    </dgm:pt>
  </dgm:ptLst>
  <dgm:cxnLst>
    <dgm:cxn modelId="{184352C3-0B99-4D30-ABF7-79BBAA0D17E0}" type="presOf" srcId="{7BEC2DA3-3688-4956-96BF-E0E1AF712C65}" destId="{A280E8E6-FE3A-4B95-B647-7B93FA37A5A7}" srcOrd="0" destOrd="0" presId="urn:microsoft.com/office/officeart/2005/8/layout/hierarchy1"/>
    <dgm:cxn modelId="{5808113C-EFE5-4756-B145-C551AAB42F71}" srcId="{7BEC2DA3-3688-4956-96BF-E0E1AF712C65}" destId="{1C21EF42-88DA-4F1F-987A-470030D078CE}" srcOrd="0" destOrd="0" parTransId="{9C2D0DB6-D56A-467A-ABBA-B6D24CAC573E}" sibTransId="{11FC605B-A5A5-46A8-BFC4-1822F2FD99DE}"/>
    <dgm:cxn modelId="{B0D856EC-E3A1-4935-B35F-6E8ADC8B142C}" type="presOf" srcId="{93337839-9F8C-41B8-9D41-B63B095B0314}" destId="{C8C41BB4-648A-4946-A376-447D97D8179B}" srcOrd="0" destOrd="0" presId="urn:microsoft.com/office/officeart/2005/8/layout/hierarchy1"/>
    <dgm:cxn modelId="{6D40DA24-BE76-4AC9-818D-FED8F855B0B5}" srcId="{7BEC2DA3-3688-4956-96BF-E0E1AF712C65}" destId="{545F81C3-5DE2-417C-9E9C-2F2241192BFE}" srcOrd="1" destOrd="0" parTransId="{DDB35974-09BE-4C5E-A2AC-7B4E0FA0DF9B}" sibTransId="{651255E9-F6F0-426A-8C89-018081A28B45}"/>
    <dgm:cxn modelId="{C91B1A0F-A3B9-4D4E-8D62-3C5C48B9E4D7}" type="presOf" srcId="{1C21EF42-88DA-4F1F-987A-470030D078CE}" destId="{55695877-5571-48BC-8427-93FC4FF2C222}" srcOrd="0" destOrd="0" presId="urn:microsoft.com/office/officeart/2005/8/layout/hierarchy1"/>
    <dgm:cxn modelId="{96B04DDE-ED54-40A4-BBB3-BEE2B22AB42A}" type="presOf" srcId="{545F81C3-5DE2-417C-9E9C-2F2241192BFE}" destId="{6F810E11-F94D-44DD-9005-22F7D08F4D4B}" srcOrd="0" destOrd="0" presId="urn:microsoft.com/office/officeart/2005/8/layout/hierarchy1"/>
    <dgm:cxn modelId="{92FC13DE-A5C0-4AE3-BC6E-673ED510F77C}" type="presOf" srcId="{DDB35974-09BE-4C5E-A2AC-7B4E0FA0DF9B}" destId="{DD4AA64D-7E18-481D-BBD4-35F422D1C711}" srcOrd="0" destOrd="0" presId="urn:microsoft.com/office/officeart/2005/8/layout/hierarchy1"/>
    <dgm:cxn modelId="{83B9ACE2-EFF6-4412-AAF6-670A3F7E43A0}" type="presOf" srcId="{9C2D0DB6-D56A-467A-ABBA-B6D24CAC573E}" destId="{47B09713-E9DE-4955-B1AE-8A2AEA2C5D79}" srcOrd="0" destOrd="0" presId="urn:microsoft.com/office/officeart/2005/8/layout/hierarchy1"/>
    <dgm:cxn modelId="{98A58043-C5F4-4ED4-9115-825C5AB2BBBE}" srcId="{93337839-9F8C-41B8-9D41-B63B095B0314}" destId="{7BEC2DA3-3688-4956-96BF-E0E1AF712C65}" srcOrd="0" destOrd="0" parTransId="{3698A262-C031-4D95-AF56-83C607CDE9CB}" sibTransId="{B5FB110E-B693-44E8-AF93-23380042014F}"/>
    <dgm:cxn modelId="{EE3F0E54-9E69-4468-89C2-28D2DD4C677D}" type="presParOf" srcId="{C8C41BB4-648A-4946-A376-447D97D8179B}" destId="{CE7A8F5C-3D4E-40C2-9F50-7AC19DE160F0}" srcOrd="0" destOrd="0" presId="urn:microsoft.com/office/officeart/2005/8/layout/hierarchy1"/>
    <dgm:cxn modelId="{80761A36-5DD4-4777-9B1C-EDEC380AD0B0}" type="presParOf" srcId="{CE7A8F5C-3D4E-40C2-9F50-7AC19DE160F0}" destId="{BFCEB18F-4E32-4B04-9473-F90E79BA951C}" srcOrd="0" destOrd="0" presId="urn:microsoft.com/office/officeart/2005/8/layout/hierarchy1"/>
    <dgm:cxn modelId="{892BA752-C4F2-463B-AC59-FE39C82794A0}" type="presParOf" srcId="{BFCEB18F-4E32-4B04-9473-F90E79BA951C}" destId="{6C626D58-E38A-4342-872E-D80133AE3AC5}" srcOrd="0" destOrd="0" presId="urn:microsoft.com/office/officeart/2005/8/layout/hierarchy1"/>
    <dgm:cxn modelId="{D37D1EED-6E12-4571-AD64-D7F38B3D5B94}" type="presParOf" srcId="{BFCEB18F-4E32-4B04-9473-F90E79BA951C}" destId="{A280E8E6-FE3A-4B95-B647-7B93FA37A5A7}" srcOrd="1" destOrd="0" presId="urn:microsoft.com/office/officeart/2005/8/layout/hierarchy1"/>
    <dgm:cxn modelId="{C154B268-A1BB-4159-BD15-B8B747C5DA39}" type="presParOf" srcId="{CE7A8F5C-3D4E-40C2-9F50-7AC19DE160F0}" destId="{4B279A7B-3592-452A-B7ED-4FDD8A3008F1}" srcOrd="1" destOrd="0" presId="urn:microsoft.com/office/officeart/2005/8/layout/hierarchy1"/>
    <dgm:cxn modelId="{D45962C9-8BBD-4E44-836C-D5FA7CB5CB34}" type="presParOf" srcId="{4B279A7B-3592-452A-B7ED-4FDD8A3008F1}" destId="{47B09713-E9DE-4955-B1AE-8A2AEA2C5D79}" srcOrd="0" destOrd="0" presId="urn:microsoft.com/office/officeart/2005/8/layout/hierarchy1"/>
    <dgm:cxn modelId="{82BF4CCD-7A10-4AE0-ACB7-227A828E3BD5}" type="presParOf" srcId="{4B279A7B-3592-452A-B7ED-4FDD8A3008F1}" destId="{D2D92D0D-F43E-42F4-A8D8-FCF6E1398796}" srcOrd="1" destOrd="0" presId="urn:microsoft.com/office/officeart/2005/8/layout/hierarchy1"/>
    <dgm:cxn modelId="{E9BAD217-40FD-4695-BA48-00C79998AACF}" type="presParOf" srcId="{D2D92D0D-F43E-42F4-A8D8-FCF6E1398796}" destId="{3FBA9E62-2B86-4EF7-AD52-CAD027E35B2A}" srcOrd="0" destOrd="0" presId="urn:microsoft.com/office/officeart/2005/8/layout/hierarchy1"/>
    <dgm:cxn modelId="{988A0BE9-817A-414D-A6BF-8F57623864C1}" type="presParOf" srcId="{3FBA9E62-2B86-4EF7-AD52-CAD027E35B2A}" destId="{3426F76E-4962-442F-8BDB-E65E9E042F5E}" srcOrd="0" destOrd="0" presId="urn:microsoft.com/office/officeart/2005/8/layout/hierarchy1"/>
    <dgm:cxn modelId="{0779335E-9980-4787-95BE-DB96D96BADF1}" type="presParOf" srcId="{3FBA9E62-2B86-4EF7-AD52-CAD027E35B2A}" destId="{55695877-5571-48BC-8427-93FC4FF2C222}" srcOrd="1" destOrd="0" presId="urn:microsoft.com/office/officeart/2005/8/layout/hierarchy1"/>
    <dgm:cxn modelId="{C83BF73E-0DDA-4126-8D76-262A4668D41A}" type="presParOf" srcId="{D2D92D0D-F43E-42F4-A8D8-FCF6E1398796}" destId="{624D1BB4-69FF-4843-90FF-9DBB6D69A18D}" srcOrd="1" destOrd="0" presId="urn:microsoft.com/office/officeart/2005/8/layout/hierarchy1"/>
    <dgm:cxn modelId="{B1A0BE25-9DBC-4E1B-801C-5BEF57FD3506}" type="presParOf" srcId="{4B279A7B-3592-452A-B7ED-4FDD8A3008F1}" destId="{DD4AA64D-7E18-481D-BBD4-35F422D1C711}" srcOrd="2" destOrd="0" presId="urn:microsoft.com/office/officeart/2005/8/layout/hierarchy1"/>
    <dgm:cxn modelId="{D17D882D-BD4D-4C98-A81A-1BFAB12A8D5A}" type="presParOf" srcId="{4B279A7B-3592-452A-B7ED-4FDD8A3008F1}" destId="{F25E1103-784D-4450-90D7-511C77343210}" srcOrd="3" destOrd="0" presId="urn:microsoft.com/office/officeart/2005/8/layout/hierarchy1"/>
    <dgm:cxn modelId="{9818085C-9959-4ED8-8A1B-31BF8FF7B91A}" type="presParOf" srcId="{F25E1103-784D-4450-90D7-511C77343210}" destId="{D8EEB003-AAF1-4E28-A2F6-976EDE9CB3FE}" srcOrd="0" destOrd="0" presId="urn:microsoft.com/office/officeart/2005/8/layout/hierarchy1"/>
    <dgm:cxn modelId="{4CFDB0C0-1803-43AE-9A7E-52CF7FE7F2F7}" type="presParOf" srcId="{D8EEB003-AAF1-4E28-A2F6-976EDE9CB3FE}" destId="{7E66C15C-2960-4B52-B4FD-26216889A7CB}" srcOrd="0" destOrd="0" presId="urn:microsoft.com/office/officeart/2005/8/layout/hierarchy1"/>
    <dgm:cxn modelId="{7786989A-CC48-4B5E-8FF7-40554DF564BC}" type="presParOf" srcId="{D8EEB003-AAF1-4E28-A2F6-976EDE9CB3FE}" destId="{6F810E11-F94D-44DD-9005-22F7D08F4D4B}" srcOrd="1" destOrd="0" presId="urn:microsoft.com/office/officeart/2005/8/layout/hierarchy1"/>
    <dgm:cxn modelId="{1ECBBFF2-09C7-499C-A119-6F61E236AB17}" type="presParOf" srcId="{F25E1103-784D-4450-90D7-511C77343210}" destId="{2859CBA3-2243-4D0E-97AB-635658C405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337839-9F8C-41B8-9D41-B63B095B03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EC2DA3-3688-4956-96BF-E0E1AF712C65}">
      <dgm:prSet phldrT="[Text]"/>
      <dgm:spPr/>
      <dgm:t>
        <a:bodyPr/>
        <a:lstStyle/>
        <a:p>
          <a:r>
            <a:rPr lang="en-US" b="1" dirty="0" err="1" smtClean="0">
              <a:solidFill>
                <a:srgbClr val="00B050"/>
              </a:solidFill>
            </a:rPr>
            <a:t>বাহ্যিক</a:t>
          </a:r>
          <a:r>
            <a:rPr lang="en-US" b="1" dirty="0" smtClean="0">
              <a:solidFill>
                <a:srgbClr val="00B050"/>
              </a:solidFill>
            </a:rPr>
            <a:t> </a:t>
          </a:r>
          <a:endParaRPr lang="en-US" b="1" dirty="0">
            <a:solidFill>
              <a:srgbClr val="C00000"/>
            </a:solidFill>
          </a:endParaRPr>
        </a:p>
      </dgm:t>
    </dgm:pt>
    <dgm:pt modelId="{3698A262-C031-4D95-AF56-83C607CDE9CB}" type="parTrans" cxnId="{98A58043-C5F4-4ED4-9115-825C5AB2BBBE}">
      <dgm:prSet/>
      <dgm:spPr/>
      <dgm:t>
        <a:bodyPr/>
        <a:lstStyle/>
        <a:p>
          <a:endParaRPr lang="en-US"/>
        </a:p>
      </dgm:t>
    </dgm:pt>
    <dgm:pt modelId="{B5FB110E-B693-44E8-AF93-23380042014F}" type="sibTrans" cxnId="{98A58043-C5F4-4ED4-9115-825C5AB2BBBE}">
      <dgm:prSet/>
      <dgm:spPr/>
      <dgm:t>
        <a:bodyPr/>
        <a:lstStyle/>
        <a:p>
          <a:endParaRPr lang="en-US"/>
        </a:p>
      </dgm:t>
    </dgm:pt>
    <dgm:pt modelId="{1C21EF42-88DA-4F1F-987A-470030D078CE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 </a:t>
          </a:r>
          <a:r>
            <a:rPr lang="en-US" b="1" dirty="0" err="1" smtClean="0">
              <a:solidFill>
                <a:srgbClr val="00B050"/>
              </a:solidFill>
            </a:rPr>
            <a:t>আত্মীয়স্বজন</a:t>
          </a:r>
          <a:endParaRPr lang="en-US" b="1" dirty="0">
            <a:solidFill>
              <a:srgbClr val="00B050"/>
            </a:solidFill>
          </a:endParaRPr>
        </a:p>
      </dgm:t>
    </dgm:pt>
    <dgm:pt modelId="{9C2D0DB6-D56A-467A-ABBA-B6D24CAC573E}" type="parTrans" cxnId="{5808113C-EFE5-4756-B145-C551AAB42F71}">
      <dgm:prSet/>
      <dgm:spPr/>
      <dgm:t>
        <a:bodyPr/>
        <a:lstStyle/>
        <a:p>
          <a:endParaRPr lang="en-US"/>
        </a:p>
      </dgm:t>
    </dgm:pt>
    <dgm:pt modelId="{11FC605B-A5A5-46A8-BFC4-1822F2FD99DE}" type="sibTrans" cxnId="{5808113C-EFE5-4756-B145-C551AAB42F71}">
      <dgm:prSet/>
      <dgm:spPr/>
      <dgm:t>
        <a:bodyPr/>
        <a:lstStyle/>
        <a:p>
          <a:endParaRPr lang="en-US"/>
        </a:p>
      </dgm:t>
    </dgm:pt>
    <dgm:pt modelId="{545F81C3-5DE2-417C-9E9C-2F2241192BFE}">
      <dgm:prSet phldrT="[Text]"/>
      <dgm:spPr/>
      <dgm:t>
        <a:bodyPr/>
        <a:lstStyle/>
        <a:p>
          <a:r>
            <a:rPr lang="en-US" b="1" dirty="0" err="1" smtClean="0">
              <a:solidFill>
                <a:srgbClr val="0070C0"/>
              </a:solidFill>
            </a:rPr>
            <a:t>মহাজন</a:t>
          </a:r>
          <a:endParaRPr lang="en-US" b="1" dirty="0">
            <a:solidFill>
              <a:srgbClr val="0070C0"/>
            </a:solidFill>
          </a:endParaRPr>
        </a:p>
      </dgm:t>
    </dgm:pt>
    <dgm:pt modelId="{DDB35974-09BE-4C5E-A2AC-7B4E0FA0DF9B}" type="parTrans" cxnId="{6D40DA24-BE76-4AC9-818D-FED8F855B0B5}">
      <dgm:prSet/>
      <dgm:spPr/>
      <dgm:t>
        <a:bodyPr/>
        <a:lstStyle/>
        <a:p>
          <a:endParaRPr lang="en-US"/>
        </a:p>
      </dgm:t>
    </dgm:pt>
    <dgm:pt modelId="{651255E9-F6F0-426A-8C89-018081A28B45}" type="sibTrans" cxnId="{6D40DA24-BE76-4AC9-818D-FED8F855B0B5}">
      <dgm:prSet/>
      <dgm:spPr/>
      <dgm:t>
        <a:bodyPr/>
        <a:lstStyle/>
        <a:p>
          <a:endParaRPr lang="en-US"/>
        </a:p>
      </dgm:t>
    </dgm:pt>
    <dgm:pt modelId="{3DABCDFC-D39F-4D85-8BF0-B624EC6A90CF}">
      <dgm:prSet/>
      <dgm:spPr/>
      <dgm:t>
        <a:bodyPr/>
        <a:lstStyle/>
        <a:p>
          <a:r>
            <a:rPr lang="en-US" b="1" dirty="0" err="1" smtClean="0"/>
            <a:t>মালিক</a:t>
          </a:r>
          <a:endParaRPr lang="en-US" b="1" dirty="0"/>
        </a:p>
      </dgm:t>
    </dgm:pt>
    <dgm:pt modelId="{664108A5-6646-450B-89C0-E7EC3693D514}" type="parTrans" cxnId="{F7AC5D3B-9137-4E94-8A1C-9CE5739BE0AD}">
      <dgm:prSet/>
      <dgm:spPr/>
      <dgm:t>
        <a:bodyPr/>
        <a:lstStyle/>
        <a:p>
          <a:endParaRPr lang="en-US"/>
        </a:p>
      </dgm:t>
    </dgm:pt>
    <dgm:pt modelId="{FA57CC0D-AEA1-4E5C-80A4-94F7395AF8EC}" type="sibTrans" cxnId="{F7AC5D3B-9137-4E94-8A1C-9CE5739BE0AD}">
      <dgm:prSet/>
      <dgm:spPr/>
      <dgm:t>
        <a:bodyPr/>
        <a:lstStyle/>
        <a:p>
          <a:endParaRPr lang="en-US"/>
        </a:p>
      </dgm:t>
    </dgm:pt>
    <dgm:pt modelId="{C8C41BB4-648A-4946-A376-447D97D8179B}" type="pres">
      <dgm:prSet presAssocID="{93337839-9F8C-41B8-9D41-B63B095B0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7A8F5C-3D4E-40C2-9F50-7AC19DE160F0}" type="pres">
      <dgm:prSet presAssocID="{7BEC2DA3-3688-4956-96BF-E0E1AF712C65}" presName="hierRoot1" presStyleCnt="0"/>
      <dgm:spPr/>
    </dgm:pt>
    <dgm:pt modelId="{BFCEB18F-4E32-4B04-9473-F90E79BA951C}" type="pres">
      <dgm:prSet presAssocID="{7BEC2DA3-3688-4956-96BF-E0E1AF712C65}" presName="composite" presStyleCnt="0"/>
      <dgm:spPr/>
    </dgm:pt>
    <dgm:pt modelId="{6C626D58-E38A-4342-872E-D80133AE3AC5}" type="pres">
      <dgm:prSet presAssocID="{7BEC2DA3-3688-4956-96BF-E0E1AF712C65}" presName="background" presStyleLbl="node0" presStyleIdx="0" presStyleCnt="1"/>
      <dgm:spPr/>
    </dgm:pt>
    <dgm:pt modelId="{A280E8E6-FE3A-4B95-B647-7B93FA37A5A7}" type="pres">
      <dgm:prSet presAssocID="{7BEC2DA3-3688-4956-96BF-E0E1AF712C65}" presName="text" presStyleLbl="fgAcc0" presStyleIdx="0" presStyleCnt="1" custScaleX="245848" custLinFactNeighborX="-6629" custLinFactNeighborY="-6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279A7B-3592-452A-B7ED-4FDD8A3008F1}" type="pres">
      <dgm:prSet presAssocID="{7BEC2DA3-3688-4956-96BF-E0E1AF712C65}" presName="hierChild2" presStyleCnt="0"/>
      <dgm:spPr/>
    </dgm:pt>
    <dgm:pt modelId="{47B09713-E9DE-4955-B1AE-8A2AEA2C5D79}" type="pres">
      <dgm:prSet presAssocID="{9C2D0DB6-D56A-467A-ABBA-B6D24CAC573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2D92D0D-F43E-42F4-A8D8-FCF6E1398796}" type="pres">
      <dgm:prSet presAssocID="{1C21EF42-88DA-4F1F-987A-470030D078CE}" presName="hierRoot2" presStyleCnt="0"/>
      <dgm:spPr/>
    </dgm:pt>
    <dgm:pt modelId="{3FBA9E62-2B86-4EF7-AD52-CAD027E35B2A}" type="pres">
      <dgm:prSet presAssocID="{1C21EF42-88DA-4F1F-987A-470030D078CE}" presName="composite2" presStyleCnt="0"/>
      <dgm:spPr/>
    </dgm:pt>
    <dgm:pt modelId="{3426F76E-4962-442F-8BDB-E65E9E042F5E}" type="pres">
      <dgm:prSet presAssocID="{1C21EF42-88DA-4F1F-987A-470030D078CE}" presName="background2" presStyleLbl="node2" presStyleIdx="0" presStyleCnt="3"/>
      <dgm:spPr/>
    </dgm:pt>
    <dgm:pt modelId="{55695877-5571-48BC-8427-93FC4FF2C222}" type="pres">
      <dgm:prSet presAssocID="{1C21EF42-88DA-4F1F-987A-470030D078CE}" presName="text2" presStyleLbl="fgAcc2" presStyleIdx="0" presStyleCnt="3" custScaleX="150622" custLinFactNeighborX="-69959" custLinFactNeighborY="-61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D1BB4-69FF-4843-90FF-9DBB6D69A18D}" type="pres">
      <dgm:prSet presAssocID="{1C21EF42-88DA-4F1F-987A-470030D078CE}" presName="hierChild3" presStyleCnt="0"/>
      <dgm:spPr/>
    </dgm:pt>
    <dgm:pt modelId="{DD4AA64D-7E18-481D-BBD4-35F422D1C711}" type="pres">
      <dgm:prSet presAssocID="{DDB35974-09BE-4C5E-A2AC-7B4E0FA0DF9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25E1103-784D-4450-90D7-511C77343210}" type="pres">
      <dgm:prSet presAssocID="{545F81C3-5DE2-417C-9E9C-2F2241192BFE}" presName="hierRoot2" presStyleCnt="0"/>
      <dgm:spPr/>
    </dgm:pt>
    <dgm:pt modelId="{D8EEB003-AAF1-4E28-A2F6-976EDE9CB3FE}" type="pres">
      <dgm:prSet presAssocID="{545F81C3-5DE2-417C-9E9C-2F2241192BFE}" presName="composite2" presStyleCnt="0"/>
      <dgm:spPr/>
    </dgm:pt>
    <dgm:pt modelId="{7E66C15C-2960-4B52-B4FD-26216889A7CB}" type="pres">
      <dgm:prSet presAssocID="{545F81C3-5DE2-417C-9E9C-2F2241192BFE}" presName="background2" presStyleLbl="node2" presStyleIdx="1" presStyleCnt="3"/>
      <dgm:spPr/>
    </dgm:pt>
    <dgm:pt modelId="{6F810E11-F94D-44DD-9005-22F7D08F4D4B}" type="pres">
      <dgm:prSet presAssocID="{545F81C3-5DE2-417C-9E9C-2F2241192BFE}" presName="text2" presStyleLbl="fgAcc2" presStyleIdx="1" presStyleCnt="3" custScaleX="149968" custLinFactNeighborX="-29911" custLinFactNeighborY="-3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CBA3-2243-4D0E-97AB-635658C405F6}" type="pres">
      <dgm:prSet presAssocID="{545F81C3-5DE2-417C-9E9C-2F2241192BFE}" presName="hierChild3" presStyleCnt="0"/>
      <dgm:spPr/>
    </dgm:pt>
    <dgm:pt modelId="{CFEEA5FF-2318-416C-A2D8-1195FDE10D7A}" type="pres">
      <dgm:prSet presAssocID="{664108A5-6646-450B-89C0-E7EC3693D514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BFAA629-A20F-496E-BE30-AC38146830CB}" type="pres">
      <dgm:prSet presAssocID="{3DABCDFC-D39F-4D85-8BF0-B624EC6A90CF}" presName="hierRoot2" presStyleCnt="0"/>
      <dgm:spPr/>
    </dgm:pt>
    <dgm:pt modelId="{BB404333-F304-423C-9175-602B8C630C19}" type="pres">
      <dgm:prSet presAssocID="{3DABCDFC-D39F-4D85-8BF0-B624EC6A90CF}" presName="composite2" presStyleCnt="0"/>
      <dgm:spPr/>
    </dgm:pt>
    <dgm:pt modelId="{54678588-7C78-4076-9D8E-EB74BE4B7A22}" type="pres">
      <dgm:prSet presAssocID="{3DABCDFC-D39F-4D85-8BF0-B624EC6A90CF}" presName="background2" presStyleLbl="node2" presStyleIdx="2" presStyleCnt="3"/>
      <dgm:spPr/>
    </dgm:pt>
    <dgm:pt modelId="{2ACF9DA1-3A42-4F0E-94B3-195464AC6940}" type="pres">
      <dgm:prSet presAssocID="{3DABCDFC-D39F-4D85-8BF0-B624EC6A90CF}" presName="text2" presStyleLbl="fgAcc2" presStyleIdx="2" presStyleCnt="3" custScaleX="154586" custLinFactNeighborX="-43135" custLinFactNeighborY="-1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400AD3-7649-446B-B693-1401DBD0C00F}" type="pres">
      <dgm:prSet presAssocID="{3DABCDFC-D39F-4D85-8BF0-B624EC6A90CF}" presName="hierChild3" presStyleCnt="0"/>
      <dgm:spPr/>
    </dgm:pt>
  </dgm:ptLst>
  <dgm:cxnLst>
    <dgm:cxn modelId="{96B04DDE-ED54-40A4-BBB3-BEE2B22AB42A}" type="presOf" srcId="{545F81C3-5DE2-417C-9E9C-2F2241192BFE}" destId="{6F810E11-F94D-44DD-9005-22F7D08F4D4B}" srcOrd="0" destOrd="0" presId="urn:microsoft.com/office/officeart/2005/8/layout/hierarchy1"/>
    <dgm:cxn modelId="{6D40DA24-BE76-4AC9-818D-FED8F855B0B5}" srcId="{7BEC2DA3-3688-4956-96BF-E0E1AF712C65}" destId="{545F81C3-5DE2-417C-9E9C-2F2241192BFE}" srcOrd="1" destOrd="0" parTransId="{DDB35974-09BE-4C5E-A2AC-7B4E0FA0DF9B}" sibTransId="{651255E9-F6F0-426A-8C89-018081A28B45}"/>
    <dgm:cxn modelId="{92FC13DE-A5C0-4AE3-BC6E-673ED510F77C}" type="presOf" srcId="{DDB35974-09BE-4C5E-A2AC-7B4E0FA0DF9B}" destId="{DD4AA64D-7E18-481D-BBD4-35F422D1C711}" srcOrd="0" destOrd="0" presId="urn:microsoft.com/office/officeart/2005/8/layout/hierarchy1"/>
    <dgm:cxn modelId="{184352C3-0B99-4D30-ABF7-79BBAA0D17E0}" type="presOf" srcId="{7BEC2DA3-3688-4956-96BF-E0E1AF712C65}" destId="{A280E8E6-FE3A-4B95-B647-7B93FA37A5A7}" srcOrd="0" destOrd="0" presId="urn:microsoft.com/office/officeart/2005/8/layout/hierarchy1"/>
    <dgm:cxn modelId="{C91B1A0F-A3B9-4D4E-8D62-3C5C48B9E4D7}" type="presOf" srcId="{1C21EF42-88DA-4F1F-987A-470030D078CE}" destId="{55695877-5571-48BC-8427-93FC4FF2C222}" srcOrd="0" destOrd="0" presId="urn:microsoft.com/office/officeart/2005/8/layout/hierarchy1"/>
    <dgm:cxn modelId="{F7AC5D3B-9137-4E94-8A1C-9CE5739BE0AD}" srcId="{7BEC2DA3-3688-4956-96BF-E0E1AF712C65}" destId="{3DABCDFC-D39F-4D85-8BF0-B624EC6A90CF}" srcOrd="2" destOrd="0" parTransId="{664108A5-6646-450B-89C0-E7EC3693D514}" sibTransId="{FA57CC0D-AEA1-4E5C-80A4-94F7395AF8EC}"/>
    <dgm:cxn modelId="{83B9ACE2-EFF6-4412-AAF6-670A3F7E43A0}" type="presOf" srcId="{9C2D0DB6-D56A-467A-ABBA-B6D24CAC573E}" destId="{47B09713-E9DE-4955-B1AE-8A2AEA2C5D79}" srcOrd="0" destOrd="0" presId="urn:microsoft.com/office/officeart/2005/8/layout/hierarchy1"/>
    <dgm:cxn modelId="{B59BBB63-9A12-4464-A083-99075971C5D4}" type="presOf" srcId="{3DABCDFC-D39F-4D85-8BF0-B624EC6A90CF}" destId="{2ACF9DA1-3A42-4F0E-94B3-195464AC6940}" srcOrd="0" destOrd="0" presId="urn:microsoft.com/office/officeart/2005/8/layout/hierarchy1"/>
    <dgm:cxn modelId="{B0D856EC-E3A1-4935-B35F-6E8ADC8B142C}" type="presOf" srcId="{93337839-9F8C-41B8-9D41-B63B095B0314}" destId="{C8C41BB4-648A-4946-A376-447D97D8179B}" srcOrd="0" destOrd="0" presId="urn:microsoft.com/office/officeart/2005/8/layout/hierarchy1"/>
    <dgm:cxn modelId="{98A58043-C5F4-4ED4-9115-825C5AB2BBBE}" srcId="{93337839-9F8C-41B8-9D41-B63B095B0314}" destId="{7BEC2DA3-3688-4956-96BF-E0E1AF712C65}" srcOrd="0" destOrd="0" parTransId="{3698A262-C031-4D95-AF56-83C607CDE9CB}" sibTransId="{B5FB110E-B693-44E8-AF93-23380042014F}"/>
    <dgm:cxn modelId="{5808113C-EFE5-4756-B145-C551AAB42F71}" srcId="{7BEC2DA3-3688-4956-96BF-E0E1AF712C65}" destId="{1C21EF42-88DA-4F1F-987A-470030D078CE}" srcOrd="0" destOrd="0" parTransId="{9C2D0DB6-D56A-467A-ABBA-B6D24CAC573E}" sibTransId="{11FC605B-A5A5-46A8-BFC4-1822F2FD99DE}"/>
    <dgm:cxn modelId="{DB11FE46-1D15-4783-8754-CAB00850FDC6}" type="presOf" srcId="{664108A5-6646-450B-89C0-E7EC3693D514}" destId="{CFEEA5FF-2318-416C-A2D8-1195FDE10D7A}" srcOrd="0" destOrd="0" presId="urn:microsoft.com/office/officeart/2005/8/layout/hierarchy1"/>
    <dgm:cxn modelId="{EE3F0E54-9E69-4468-89C2-28D2DD4C677D}" type="presParOf" srcId="{C8C41BB4-648A-4946-A376-447D97D8179B}" destId="{CE7A8F5C-3D4E-40C2-9F50-7AC19DE160F0}" srcOrd="0" destOrd="0" presId="urn:microsoft.com/office/officeart/2005/8/layout/hierarchy1"/>
    <dgm:cxn modelId="{80761A36-5DD4-4777-9B1C-EDEC380AD0B0}" type="presParOf" srcId="{CE7A8F5C-3D4E-40C2-9F50-7AC19DE160F0}" destId="{BFCEB18F-4E32-4B04-9473-F90E79BA951C}" srcOrd="0" destOrd="0" presId="urn:microsoft.com/office/officeart/2005/8/layout/hierarchy1"/>
    <dgm:cxn modelId="{892BA752-C4F2-463B-AC59-FE39C82794A0}" type="presParOf" srcId="{BFCEB18F-4E32-4B04-9473-F90E79BA951C}" destId="{6C626D58-E38A-4342-872E-D80133AE3AC5}" srcOrd="0" destOrd="0" presId="urn:microsoft.com/office/officeart/2005/8/layout/hierarchy1"/>
    <dgm:cxn modelId="{D37D1EED-6E12-4571-AD64-D7F38B3D5B94}" type="presParOf" srcId="{BFCEB18F-4E32-4B04-9473-F90E79BA951C}" destId="{A280E8E6-FE3A-4B95-B647-7B93FA37A5A7}" srcOrd="1" destOrd="0" presId="urn:microsoft.com/office/officeart/2005/8/layout/hierarchy1"/>
    <dgm:cxn modelId="{C154B268-A1BB-4159-BD15-B8B747C5DA39}" type="presParOf" srcId="{CE7A8F5C-3D4E-40C2-9F50-7AC19DE160F0}" destId="{4B279A7B-3592-452A-B7ED-4FDD8A3008F1}" srcOrd="1" destOrd="0" presId="urn:microsoft.com/office/officeart/2005/8/layout/hierarchy1"/>
    <dgm:cxn modelId="{D45962C9-8BBD-4E44-836C-D5FA7CB5CB34}" type="presParOf" srcId="{4B279A7B-3592-452A-B7ED-4FDD8A3008F1}" destId="{47B09713-E9DE-4955-B1AE-8A2AEA2C5D79}" srcOrd="0" destOrd="0" presId="urn:microsoft.com/office/officeart/2005/8/layout/hierarchy1"/>
    <dgm:cxn modelId="{82BF4CCD-7A10-4AE0-ACB7-227A828E3BD5}" type="presParOf" srcId="{4B279A7B-3592-452A-B7ED-4FDD8A3008F1}" destId="{D2D92D0D-F43E-42F4-A8D8-FCF6E1398796}" srcOrd="1" destOrd="0" presId="urn:microsoft.com/office/officeart/2005/8/layout/hierarchy1"/>
    <dgm:cxn modelId="{E9BAD217-40FD-4695-BA48-00C79998AACF}" type="presParOf" srcId="{D2D92D0D-F43E-42F4-A8D8-FCF6E1398796}" destId="{3FBA9E62-2B86-4EF7-AD52-CAD027E35B2A}" srcOrd="0" destOrd="0" presId="urn:microsoft.com/office/officeart/2005/8/layout/hierarchy1"/>
    <dgm:cxn modelId="{988A0BE9-817A-414D-A6BF-8F57623864C1}" type="presParOf" srcId="{3FBA9E62-2B86-4EF7-AD52-CAD027E35B2A}" destId="{3426F76E-4962-442F-8BDB-E65E9E042F5E}" srcOrd="0" destOrd="0" presId="urn:microsoft.com/office/officeart/2005/8/layout/hierarchy1"/>
    <dgm:cxn modelId="{0779335E-9980-4787-95BE-DB96D96BADF1}" type="presParOf" srcId="{3FBA9E62-2B86-4EF7-AD52-CAD027E35B2A}" destId="{55695877-5571-48BC-8427-93FC4FF2C222}" srcOrd="1" destOrd="0" presId="urn:microsoft.com/office/officeart/2005/8/layout/hierarchy1"/>
    <dgm:cxn modelId="{C83BF73E-0DDA-4126-8D76-262A4668D41A}" type="presParOf" srcId="{D2D92D0D-F43E-42F4-A8D8-FCF6E1398796}" destId="{624D1BB4-69FF-4843-90FF-9DBB6D69A18D}" srcOrd="1" destOrd="0" presId="urn:microsoft.com/office/officeart/2005/8/layout/hierarchy1"/>
    <dgm:cxn modelId="{B1A0BE25-9DBC-4E1B-801C-5BEF57FD3506}" type="presParOf" srcId="{4B279A7B-3592-452A-B7ED-4FDD8A3008F1}" destId="{DD4AA64D-7E18-481D-BBD4-35F422D1C711}" srcOrd="2" destOrd="0" presId="urn:microsoft.com/office/officeart/2005/8/layout/hierarchy1"/>
    <dgm:cxn modelId="{D17D882D-BD4D-4C98-A81A-1BFAB12A8D5A}" type="presParOf" srcId="{4B279A7B-3592-452A-B7ED-4FDD8A3008F1}" destId="{F25E1103-784D-4450-90D7-511C77343210}" srcOrd="3" destOrd="0" presId="urn:microsoft.com/office/officeart/2005/8/layout/hierarchy1"/>
    <dgm:cxn modelId="{9818085C-9959-4ED8-8A1B-31BF8FF7B91A}" type="presParOf" srcId="{F25E1103-784D-4450-90D7-511C77343210}" destId="{D8EEB003-AAF1-4E28-A2F6-976EDE9CB3FE}" srcOrd="0" destOrd="0" presId="urn:microsoft.com/office/officeart/2005/8/layout/hierarchy1"/>
    <dgm:cxn modelId="{4CFDB0C0-1803-43AE-9A7E-52CF7FE7F2F7}" type="presParOf" srcId="{D8EEB003-AAF1-4E28-A2F6-976EDE9CB3FE}" destId="{7E66C15C-2960-4B52-B4FD-26216889A7CB}" srcOrd="0" destOrd="0" presId="urn:microsoft.com/office/officeart/2005/8/layout/hierarchy1"/>
    <dgm:cxn modelId="{7786989A-CC48-4B5E-8FF7-40554DF564BC}" type="presParOf" srcId="{D8EEB003-AAF1-4E28-A2F6-976EDE9CB3FE}" destId="{6F810E11-F94D-44DD-9005-22F7D08F4D4B}" srcOrd="1" destOrd="0" presId="urn:microsoft.com/office/officeart/2005/8/layout/hierarchy1"/>
    <dgm:cxn modelId="{1ECBBFF2-09C7-499C-A119-6F61E236AB17}" type="presParOf" srcId="{F25E1103-784D-4450-90D7-511C77343210}" destId="{2859CBA3-2243-4D0E-97AB-635658C405F6}" srcOrd="1" destOrd="0" presId="urn:microsoft.com/office/officeart/2005/8/layout/hierarchy1"/>
    <dgm:cxn modelId="{1485C2C2-455A-4F76-921D-034C7C9485EE}" type="presParOf" srcId="{4B279A7B-3592-452A-B7ED-4FDD8A3008F1}" destId="{CFEEA5FF-2318-416C-A2D8-1195FDE10D7A}" srcOrd="4" destOrd="0" presId="urn:microsoft.com/office/officeart/2005/8/layout/hierarchy1"/>
    <dgm:cxn modelId="{CE264482-6D37-4C45-A70C-B363821256F6}" type="presParOf" srcId="{4B279A7B-3592-452A-B7ED-4FDD8A3008F1}" destId="{2BFAA629-A20F-496E-BE30-AC38146830CB}" srcOrd="5" destOrd="0" presId="urn:microsoft.com/office/officeart/2005/8/layout/hierarchy1"/>
    <dgm:cxn modelId="{609CAD28-B77D-4FAC-A1B1-7AC2E350BC0B}" type="presParOf" srcId="{2BFAA629-A20F-496E-BE30-AC38146830CB}" destId="{BB404333-F304-423C-9175-602B8C630C19}" srcOrd="0" destOrd="0" presId="urn:microsoft.com/office/officeart/2005/8/layout/hierarchy1"/>
    <dgm:cxn modelId="{E4C2C603-9078-4398-9998-8191A73BB4D6}" type="presParOf" srcId="{BB404333-F304-423C-9175-602B8C630C19}" destId="{54678588-7C78-4076-9D8E-EB74BE4B7A22}" srcOrd="0" destOrd="0" presId="urn:microsoft.com/office/officeart/2005/8/layout/hierarchy1"/>
    <dgm:cxn modelId="{1C23426B-D6A1-4464-8AFD-3C6BC9896850}" type="presParOf" srcId="{BB404333-F304-423C-9175-602B8C630C19}" destId="{2ACF9DA1-3A42-4F0E-94B3-195464AC6940}" srcOrd="1" destOrd="0" presId="urn:microsoft.com/office/officeart/2005/8/layout/hierarchy1"/>
    <dgm:cxn modelId="{1C2E5F00-0FBC-404F-AC08-2E1AC9474B53}" type="presParOf" srcId="{2BFAA629-A20F-496E-BE30-AC38146830CB}" destId="{10400AD3-7649-446B-B693-1401DBD0C0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337839-9F8C-41B8-9D41-B63B095B03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EC2DA3-3688-4956-96BF-E0E1AF712C65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</a:rPr>
            <a:t>অভ্যন্তরীণ</a:t>
          </a:r>
          <a:r>
            <a:rPr lang="en-US" sz="3600" b="1" dirty="0" smtClean="0">
              <a:solidFill>
                <a:srgbClr val="FF0000"/>
              </a:solidFill>
            </a:rPr>
            <a:t> </a:t>
          </a:r>
          <a:endParaRPr lang="en-US" sz="3600" b="1" dirty="0">
            <a:solidFill>
              <a:srgbClr val="FF0000"/>
            </a:solidFill>
          </a:endParaRPr>
        </a:p>
      </dgm:t>
    </dgm:pt>
    <dgm:pt modelId="{3698A262-C031-4D95-AF56-83C607CDE9CB}" type="parTrans" cxnId="{98A58043-C5F4-4ED4-9115-825C5AB2BBBE}">
      <dgm:prSet/>
      <dgm:spPr/>
      <dgm:t>
        <a:bodyPr/>
        <a:lstStyle/>
        <a:p>
          <a:endParaRPr lang="en-US"/>
        </a:p>
      </dgm:t>
    </dgm:pt>
    <dgm:pt modelId="{B5FB110E-B693-44E8-AF93-23380042014F}" type="sibTrans" cxnId="{98A58043-C5F4-4ED4-9115-825C5AB2BBBE}">
      <dgm:prSet/>
      <dgm:spPr/>
      <dgm:t>
        <a:bodyPr/>
        <a:lstStyle/>
        <a:p>
          <a:endParaRPr lang="en-US"/>
        </a:p>
      </dgm:t>
    </dgm:pt>
    <dgm:pt modelId="{1C21EF42-88DA-4F1F-987A-470030D078CE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প্রদেয়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হিসাব</a:t>
          </a:r>
          <a:endParaRPr lang="en-US" sz="2400" b="1" dirty="0">
            <a:solidFill>
              <a:srgbClr val="002060"/>
            </a:solidFill>
          </a:endParaRPr>
        </a:p>
      </dgm:t>
    </dgm:pt>
    <dgm:pt modelId="{9C2D0DB6-D56A-467A-ABBA-B6D24CAC573E}" type="parTrans" cxnId="{5808113C-EFE5-4756-B145-C551AAB42F71}">
      <dgm:prSet/>
      <dgm:spPr/>
      <dgm:t>
        <a:bodyPr/>
        <a:lstStyle/>
        <a:p>
          <a:endParaRPr lang="en-US"/>
        </a:p>
      </dgm:t>
    </dgm:pt>
    <dgm:pt modelId="{11FC605B-A5A5-46A8-BFC4-1822F2FD99DE}" type="sibTrans" cxnId="{5808113C-EFE5-4756-B145-C551AAB42F71}">
      <dgm:prSet/>
      <dgm:spPr/>
      <dgm:t>
        <a:bodyPr/>
        <a:lstStyle/>
        <a:p>
          <a:endParaRPr lang="en-US"/>
        </a:p>
      </dgm:t>
    </dgm:pt>
    <dgm:pt modelId="{545F81C3-5DE2-417C-9E9C-2F2241192BFE}">
      <dgm:prSet phldrT="[Text]" custT="1"/>
      <dgm:spPr/>
      <dgm:t>
        <a:bodyPr/>
        <a:lstStyle/>
        <a:p>
          <a:r>
            <a:rPr lang="en-US" sz="2400" b="1" dirty="0" err="1" smtClean="0"/>
            <a:t>বকেয়া</a:t>
          </a:r>
          <a:r>
            <a:rPr lang="en-US" sz="2400" b="1" dirty="0" smtClean="0"/>
            <a:t> </a:t>
          </a:r>
          <a:r>
            <a:rPr lang="en-US" sz="2400" b="1" dirty="0" err="1" smtClean="0"/>
            <a:t>হিসাব</a:t>
          </a:r>
          <a:endParaRPr lang="en-US" sz="2400" b="1" dirty="0"/>
        </a:p>
      </dgm:t>
    </dgm:pt>
    <dgm:pt modelId="{DDB35974-09BE-4C5E-A2AC-7B4E0FA0DF9B}" type="parTrans" cxnId="{6D40DA24-BE76-4AC9-818D-FED8F855B0B5}">
      <dgm:prSet/>
      <dgm:spPr/>
      <dgm:t>
        <a:bodyPr/>
        <a:lstStyle/>
        <a:p>
          <a:endParaRPr lang="en-US"/>
        </a:p>
      </dgm:t>
    </dgm:pt>
    <dgm:pt modelId="{651255E9-F6F0-426A-8C89-018081A28B45}" type="sibTrans" cxnId="{6D40DA24-BE76-4AC9-818D-FED8F855B0B5}">
      <dgm:prSet/>
      <dgm:spPr/>
      <dgm:t>
        <a:bodyPr/>
        <a:lstStyle/>
        <a:p>
          <a:endParaRPr lang="en-US"/>
        </a:p>
      </dgm:t>
    </dgm:pt>
    <dgm:pt modelId="{3DABCDFC-D39F-4D85-8BF0-B624EC6A90CF}">
      <dgm:prSet custT="1"/>
      <dgm:spPr/>
      <dgm:t>
        <a:bodyPr/>
        <a:lstStyle/>
        <a:p>
          <a:r>
            <a:rPr lang="en-US" sz="2400" b="1" dirty="0" err="1" smtClean="0">
              <a:solidFill>
                <a:srgbClr val="7030A0"/>
              </a:solidFill>
            </a:rPr>
            <a:t>ব্যবসায়</a:t>
          </a:r>
          <a:r>
            <a:rPr lang="en-US" sz="2400" b="1" dirty="0" smtClean="0">
              <a:solidFill>
                <a:srgbClr val="7030A0"/>
              </a:solidFill>
            </a:rPr>
            <a:t> </a:t>
          </a:r>
          <a:r>
            <a:rPr lang="en-US" sz="2400" b="1" dirty="0" err="1" smtClean="0">
              <a:solidFill>
                <a:srgbClr val="7030A0"/>
              </a:solidFill>
            </a:rPr>
            <a:t>ঋণ</a:t>
          </a:r>
          <a:endParaRPr lang="en-US" sz="2400" b="1" dirty="0">
            <a:solidFill>
              <a:srgbClr val="7030A0"/>
            </a:solidFill>
          </a:endParaRPr>
        </a:p>
      </dgm:t>
    </dgm:pt>
    <dgm:pt modelId="{664108A5-6646-450B-89C0-E7EC3693D514}" type="parTrans" cxnId="{F7AC5D3B-9137-4E94-8A1C-9CE5739BE0AD}">
      <dgm:prSet/>
      <dgm:spPr/>
      <dgm:t>
        <a:bodyPr/>
        <a:lstStyle/>
        <a:p>
          <a:endParaRPr lang="en-US"/>
        </a:p>
      </dgm:t>
    </dgm:pt>
    <dgm:pt modelId="{FA57CC0D-AEA1-4E5C-80A4-94F7395AF8EC}" type="sibTrans" cxnId="{F7AC5D3B-9137-4E94-8A1C-9CE5739BE0AD}">
      <dgm:prSet/>
      <dgm:spPr/>
      <dgm:t>
        <a:bodyPr/>
        <a:lstStyle/>
        <a:p>
          <a:endParaRPr lang="en-US"/>
        </a:p>
      </dgm:t>
    </dgm:pt>
    <dgm:pt modelId="{E9031C21-EDA7-4601-A04B-856B3CFDD1BA}">
      <dgm:prSet custT="1"/>
      <dgm:spPr/>
      <dgm:t>
        <a:bodyPr/>
        <a:lstStyle/>
        <a:p>
          <a:r>
            <a:rPr lang="en-US" sz="2400" b="1" dirty="0" err="1" smtClean="0">
              <a:solidFill>
                <a:srgbClr val="002060"/>
              </a:solidFill>
            </a:rPr>
            <a:t>বাণিজ্যিক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পত্র</a:t>
          </a:r>
          <a:endParaRPr lang="en-US" sz="2400" b="1" dirty="0">
            <a:solidFill>
              <a:srgbClr val="002060"/>
            </a:solidFill>
          </a:endParaRPr>
        </a:p>
      </dgm:t>
    </dgm:pt>
    <dgm:pt modelId="{BFE05E02-40D7-4B09-92DE-E382DA4F502B}" type="parTrans" cxnId="{1A3DB4A4-D558-49DE-B539-9DF7BA1789D0}">
      <dgm:prSet/>
      <dgm:spPr/>
      <dgm:t>
        <a:bodyPr/>
        <a:lstStyle/>
        <a:p>
          <a:endParaRPr lang="en-US"/>
        </a:p>
      </dgm:t>
    </dgm:pt>
    <dgm:pt modelId="{BD391087-D099-4B43-8006-B207DE1CE105}" type="sibTrans" cxnId="{1A3DB4A4-D558-49DE-B539-9DF7BA1789D0}">
      <dgm:prSet/>
      <dgm:spPr/>
      <dgm:t>
        <a:bodyPr/>
        <a:lstStyle/>
        <a:p>
          <a:endParaRPr lang="en-US"/>
        </a:p>
      </dgm:t>
    </dgm:pt>
    <dgm:pt modelId="{EE9D2775-19CD-4A75-9E61-54F144FAC498}">
      <dgm:prSet custT="1"/>
      <dgm:spPr/>
      <dgm:t>
        <a:bodyPr/>
        <a:lstStyle/>
        <a:p>
          <a:r>
            <a:rPr lang="en-US" sz="2400" b="1" dirty="0" err="1" smtClean="0">
              <a:solidFill>
                <a:srgbClr val="7030A0"/>
              </a:solidFill>
            </a:rPr>
            <a:t>বাট্রাকরণ</a:t>
          </a:r>
          <a:endParaRPr lang="en-US" sz="2400" b="1" dirty="0">
            <a:solidFill>
              <a:srgbClr val="7030A0"/>
            </a:solidFill>
          </a:endParaRPr>
        </a:p>
      </dgm:t>
    </dgm:pt>
    <dgm:pt modelId="{A53DC045-BE29-4359-B4D8-8183A90B3001}" type="parTrans" cxnId="{AF654739-B947-4C17-8951-FE18F27EE559}">
      <dgm:prSet/>
      <dgm:spPr/>
      <dgm:t>
        <a:bodyPr/>
        <a:lstStyle/>
        <a:p>
          <a:endParaRPr lang="en-US"/>
        </a:p>
      </dgm:t>
    </dgm:pt>
    <dgm:pt modelId="{F6CA4EFE-E8DD-4CA7-8464-482E8F549757}" type="sibTrans" cxnId="{AF654739-B947-4C17-8951-FE18F27EE559}">
      <dgm:prSet/>
      <dgm:spPr/>
      <dgm:t>
        <a:bodyPr/>
        <a:lstStyle/>
        <a:p>
          <a:endParaRPr lang="en-US"/>
        </a:p>
      </dgm:t>
    </dgm:pt>
    <dgm:pt modelId="{365A872F-9D9A-4238-90DA-37049191F4CC}">
      <dgm:prSet custT="1"/>
      <dgm:spPr/>
      <dgm:t>
        <a:bodyPr/>
        <a:lstStyle/>
        <a:p>
          <a:r>
            <a:rPr lang="en-US" sz="2400" b="1" dirty="0" err="1" smtClean="0">
              <a:solidFill>
                <a:srgbClr val="002060"/>
              </a:solidFill>
            </a:rPr>
            <a:t>সংরক্ষিত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আয়</a:t>
          </a:r>
          <a:endParaRPr lang="en-US" sz="2400" b="1" dirty="0">
            <a:solidFill>
              <a:srgbClr val="002060"/>
            </a:solidFill>
          </a:endParaRPr>
        </a:p>
      </dgm:t>
    </dgm:pt>
    <dgm:pt modelId="{6F1BE60C-FEC9-4B4C-A496-148ADD9310A5}" type="parTrans" cxnId="{A61A408F-BE9A-44B7-84F2-720880878724}">
      <dgm:prSet/>
      <dgm:spPr/>
      <dgm:t>
        <a:bodyPr/>
        <a:lstStyle/>
        <a:p>
          <a:endParaRPr lang="en-US"/>
        </a:p>
      </dgm:t>
    </dgm:pt>
    <dgm:pt modelId="{A9E30010-A2C8-48C5-91B7-C1C734119844}" type="sibTrans" cxnId="{A61A408F-BE9A-44B7-84F2-720880878724}">
      <dgm:prSet/>
      <dgm:spPr/>
      <dgm:t>
        <a:bodyPr/>
        <a:lstStyle/>
        <a:p>
          <a:endParaRPr lang="en-US"/>
        </a:p>
      </dgm:t>
    </dgm:pt>
    <dgm:pt modelId="{C8C41BB4-648A-4946-A376-447D97D8179B}" type="pres">
      <dgm:prSet presAssocID="{93337839-9F8C-41B8-9D41-B63B095B0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7A8F5C-3D4E-40C2-9F50-7AC19DE160F0}" type="pres">
      <dgm:prSet presAssocID="{7BEC2DA3-3688-4956-96BF-E0E1AF712C65}" presName="hierRoot1" presStyleCnt="0"/>
      <dgm:spPr/>
      <dgm:t>
        <a:bodyPr/>
        <a:lstStyle/>
        <a:p>
          <a:endParaRPr lang="en-US"/>
        </a:p>
      </dgm:t>
    </dgm:pt>
    <dgm:pt modelId="{BFCEB18F-4E32-4B04-9473-F90E79BA951C}" type="pres">
      <dgm:prSet presAssocID="{7BEC2DA3-3688-4956-96BF-E0E1AF712C65}" presName="composite" presStyleCnt="0"/>
      <dgm:spPr/>
      <dgm:t>
        <a:bodyPr/>
        <a:lstStyle/>
        <a:p>
          <a:endParaRPr lang="en-US"/>
        </a:p>
      </dgm:t>
    </dgm:pt>
    <dgm:pt modelId="{6C626D58-E38A-4342-872E-D80133AE3AC5}" type="pres">
      <dgm:prSet presAssocID="{7BEC2DA3-3688-4956-96BF-E0E1AF712C65}" presName="background" presStyleLbl="node0" presStyleIdx="0" presStyleCnt="1"/>
      <dgm:spPr/>
      <dgm:t>
        <a:bodyPr/>
        <a:lstStyle/>
        <a:p>
          <a:endParaRPr lang="en-US"/>
        </a:p>
      </dgm:t>
    </dgm:pt>
    <dgm:pt modelId="{A280E8E6-FE3A-4B95-B647-7B93FA37A5A7}" type="pres">
      <dgm:prSet presAssocID="{7BEC2DA3-3688-4956-96BF-E0E1AF712C65}" presName="text" presStyleLbl="fgAcc0" presStyleIdx="0" presStyleCnt="1" custScaleX="245848" custLinFactNeighborX="-6629" custLinFactNeighborY="-6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279A7B-3592-452A-B7ED-4FDD8A3008F1}" type="pres">
      <dgm:prSet presAssocID="{7BEC2DA3-3688-4956-96BF-E0E1AF712C65}" presName="hierChild2" presStyleCnt="0"/>
      <dgm:spPr/>
      <dgm:t>
        <a:bodyPr/>
        <a:lstStyle/>
        <a:p>
          <a:endParaRPr lang="en-US"/>
        </a:p>
      </dgm:t>
    </dgm:pt>
    <dgm:pt modelId="{47B09713-E9DE-4955-B1AE-8A2AEA2C5D79}" type="pres">
      <dgm:prSet presAssocID="{9C2D0DB6-D56A-467A-ABBA-B6D24CAC573E}" presName="Name10" presStyleLbl="parChTrans1D2" presStyleIdx="0" presStyleCnt="6"/>
      <dgm:spPr/>
      <dgm:t>
        <a:bodyPr/>
        <a:lstStyle/>
        <a:p>
          <a:endParaRPr lang="en-US"/>
        </a:p>
      </dgm:t>
    </dgm:pt>
    <dgm:pt modelId="{D2D92D0D-F43E-42F4-A8D8-FCF6E1398796}" type="pres">
      <dgm:prSet presAssocID="{1C21EF42-88DA-4F1F-987A-470030D078CE}" presName="hierRoot2" presStyleCnt="0"/>
      <dgm:spPr/>
      <dgm:t>
        <a:bodyPr/>
        <a:lstStyle/>
        <a:p>
          <a:endParaRPr lang="en-US"/>
        </a:p>
      </dgm:t>
    </dgm:pt>
    <dgm:pt modelId="{3FBA9E62-2B86-4EF7-AD52-CAD027E35B2A}" type="pres">
      <dgm:prSet presAssocID="{1C21EF42-88DA-4F1F-987A-470030D078CE}" presName="composite2" presStyleCnt="0"/>
      <dgm:spPr/>
      <dgm:t>
        <a:bodyPr/>
        <a:lstStyle/>
        <a:p>
          <a:endParaRPr lang="en-US"/>
        </a:p>
      </dgm:t>
    </dgm:pt>
    <dgm:pt modelId="{3426F76E-4962-442F-8BDB-E65E9E042F5E}" type="pres">
      <dgm:prSet presAssocID="{1C21EF42-88DA-4F1F-987A-470030D078CE}" presName="background2" presStyleLbl="node2" presStyleIdx="0" presStyleCnt="6"/>
      <dgm:spPr/>
      <dgm:t>
        <a:bodyPr/>
        <a:lstStyle/>
        <a:p>
          <a:endParaRPr lang="en-US"/>
        </a:p>
      </dgm:t>
    </dgm:pt>
    <dgm:pt modelId="{55695877-5571-48BC-8427-93FC4FF2C222}" type="pres">
      <dgm:prSet presAssocID="{1C21EF42-88DA-4F1F-987A-470030D078CE}" presName="text2" presStyleLbl="fgAcc2" presStyleIdx="0" presStyleCnt="6" custScaleX="172515" custLinFactNeighborX="-69959" custLinFactNeighborY="-61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D1BB4-69FF-4843-90FF-9DBB6D69A18D}" type="pres">
      <dgm:prSet presAssocID="{1C21EF42-88DA-4F1F-987A-470030D078CE}" presName="hierChild3" presStyleCnt="0"/>
      <dgm:spPr/>
      <dgm:t>
        <a:bodyPr/>
        <a:lstStyle/>
        <a:p>
          <a:endParaRPr lang="en-US"/>
        </a:p>
      </dgm:t>
    </dgm:pt>
    <dgm:pt modelId="{DD4AA64D-7E18-481D-BBD4-35F422D1C711}" type="pres">
      <dgm:prSet presAssocID="{DDB35974-09BE-4C5E-A2AC-7B4E0FA0DF9B}" presName="Name10" presStyleLbl="parChTrans1D2" presStyleIdx="1" presStyleCnt="6"/>
      <dgm:spPr/>
      <dgm:t>
        <a:bodyPr/>
        <a:lstStyle/>
        <a:p>
          <a:endParaRPr lang="en-US"/>
        </a:p>
      </dgm:t>
    </dgm:pt>
    <dgm:pt modelId="{F25E1103-784D-4450-90D7-511C77343210}" type="pres">
      <dgm:prSet presAssocID="{545F81C3-5DE2-417C-9E9C-2F2241192BFE}" presName="hierRoot2" presStyleCnt="0"/>
      <dgm:spPr/>
      <dgm:t>
        <a:bodyPr/>
        <a:lstStyle/>
        <a:p>
          <a:endParaRPr lang="en-US"/>
        </a:p>
      </dgm:t>
    </dgm:pt>
    <dgm:pt modelId="{D8EEB003-AAF1-4E28-A2F6-976EDE9CB3FE}" type="pres">
      <dgm:prSet presAssocID="{545F81C3-5DE2-417C-9E9C-2F2241192BFE}" presName="composite2" presStyleCnt="0"/>
      <dgm:spPr/>
      <dgm:t>
        <a:bodyPr/>
        <a:lstStyle/>
        <a:p>
          <a:endParaRPr lang="en-US"/>
        </a:p>
      </dgm:t>
    </dgm:pt>
    <dgm:pt modelId="{7E66C15C-2960-4B52-B4FD-26216889A7CB}" type="pres">
      <dgm:prSet presAssocID="{545F81C3-5DE2-417C-9E9C-2F2241192BFE}" presName="background2" presStyleLbl="node2" presStyleIdx="1" presStyleCnt="6"/>
      <dgm:spPr/>
      <dgm:t>
        <a:bodyPr/>
        <a:lstStyle/>
        <a:p>
          <a:endParaRPr lang="en-US"/>
        </a:p>
      </dgm:t>
    </dgm:pt>
    <dgm:pt modelId="{6F810E11-F94D-44DD-9005-22F7D08F4D4B}" type="pres">
      <dgm:prSet presAssocID="{545F81C3-5DE2-417C-9E9C-2F2241192BFE}" presName="text2" presStyleLbl="fgAcc2" presStyleIdx="1" presStyleCnt="6" custScaleX="168429" custLinFactNeighborX="-29911" custLinFactNeighborY="-3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CBA3-2243-4D0E-97AB-635658C405F6}" type="pres">
      <dgm:prSet presAssocID="{545F81C3-5DE2-417C-9E9C-2F2241192BFE}" presName="hierChild3" presStyleCnt="0"/>
      <dgm:spPr/>
      <dgm:t>
        <a:bodyPr/>
        <a:lstStyle/>
        <a:p>
          <a:endParaRPr lang="en-US"/>
        </a:p>
      </dgm:t>
    </dgm:pt>
    <dgm:pt modelId="{CFEEA5FF-2318-416C-A2D8-1195FDE10D7A}" type="pres">
      <dgm:prSet presAssocID="{664108A5-6646-450B-89C0-E7EC3693D514}" presName="Name10" presStyleLbl="parChTrans1D2" presStyleIdx="2" presStyleCnt="6"/>
      <dgm:spPr/>
      <dgm:t>
        <a:bodyPr/>
        <a:lstStyle/>
        <a:p>
          <a:endParaRPr lang="en-US"/>
        </a:p>
      </dgm:t>
    </dgm:pt>
    <dgm:pt modelId="{2BFAA629-A20F-496E-BE30-AC38146830CB}" type="pres">
      <dgm:prSet presAssocID="{3DABCDFC-D39F-4D85-8BF0-B624EC6A90CF}" presName="hierRoot2" presStyleCnt="0"/>
      <dgm:spPr/>
      <dgm:t>
        <a:bodyPr/>
        <a:lstStyle/>
        <a:p>
          <a:endParaRPr lang="en-US"/>
        </a:p>
      </dgm:t>
    </dgm:pt>
    <dgm:pt modelId="{BB404333-F304-423C-9175-602B8C630C19}" type="pres">
      <dgm:prSet presAssocID="{3DABCDFC-D39F-4D85-8BF0-B624EC6A90CF}" presName="composite2" presStyleCnt="0"/>
      <dgm:spPr/>
      <dgm:t>
        <a:bodyPr/>
        <a:lstStyle/>
        <a:p>
          <a:endParaRPr lang="en-US"/>
        </a:p>
      </dgm:t>
    </dgm:pt>
    <dgm:pt modelId="{54678588-7C78-4076-9D8E-EB74BE4B7A22}" type="pres">
      <dgm:prSet presAssocID="{3DABCDFC-D39F-4D85-8BF0-B624EC6A90CF}" presName="background2" presStyleLbl="node2" presStyleIdx="2" presStyleCnt="6"/>
      <dgm:spPr/>
      <dgm:t>
        <a:bodyPr/>
        <a:lstStyle/>
        <a:p>
          <a:endParaRPr lang="en-US"/>
        </a:p>
      </dgm:t>
    </dgm:pt>
    <dgm:pt modelId="{2ACF9DA1-3A42-4F0E-94B3-195464AC6940}" type="pres">
      <dgm:prSet presAssocID="{3DABCDFC-D39F-4D85-8BF0-B624EC6A90CF}" presName="text2" presStyleLbl="fgAcc2" presStyleIdx="2" presStyleCnt="6" custScaleX="148700" custLinFactNeighborX="-43135" custLinFactNeighborY="-1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400AD3-7649-446B-B693-1401DBD0C00F}" type="pres">
      <dgm:prSet presAssocID="{3DABCDFC-D39F-4D85-8BF0-B624EC6A90CF}" presName="hierChild3" presStyleCnt="0"/>
      <dgm:spPr/>
      <dgm:t>
        <a:bodyPr/>
        <a:lstStyle/>
        <a:p>
          <a:endParaRPr lang="en-US"/>
        </a:p>
      </dgm:t>
    </dgm:pt>
    <dgm:pt modelId="{10826E15-20DC-44DF-8DCB-5F1F8239B053}" type="pres">
      <dgm:prSet presAssocID="{BFE05E02-40D7-4B09-92DE-E382DA4F502B}" presName="Name10" presStyleLbl="parChTrans1D2" presStyleIdx="3" presStyleCnt="6"/>
      <dgm:spPr/>
      <dgm:t>
        <a:bodyPr/>
        <a:lstStyle/>
        <a:p>
          <a:endParaRPr lang="en-US"/>
        </a:p>
      </dgm:t>
    </dgm:pt>
    <dgm:pt modelId="{8F775D77-3440-4A28-91F6-1B52543862D7}" type="pres">
      <dgm:prSet presAssocID="{E9031C21-EDA7-4601-A04B-856B3CFDD1BA}" presName="hierRoot2" presStyleCnt="0"/>
      <dgm:spPr/>
      <dgm:t>
        <a:bodyPr/>
        <a:lstStyle/>
        <a:p>
          <a:endParaRPr lang="en-US"/>
        </a:p>
      </dgm:t>
    </dgm:pt>
    <dgm:pt modelId="{C6D48BDC-1238-4DCF-A20D-FF5F7A5C11B9}" type="pres">
      <dgm:prSet presAssocID="{E9031C21-EDA7-4601-A04B-856B3CFDD1BA}" presName="composite2" presStyleCnt="0"/>
      <dgm:spPr/>
      <dgm:t>
        <a:bodyPr/>
        <a:lstStyle/>
        <a:p>
          <a:endParaRPr lang="en-US"/>
        </a:p>
      </dgm:t>
    </dgm:pt>
    <dgm:pt modelId="{E9C8E20A-0457-4200-B890-3B725A04A836}" type="pres">
      <dgm:prSet presAssocID="{E9031C21-EDA7-4601-A04B-856B3CFDD1BA}" presName="background2" presStyleLbl="node2" presStyleIdx="3" presStyleCnt="6"/>
      <dgm:spPr/>
      <dgm:t>
        <a:bodyPr/>
        <a:lstStyle/>
        <a:p>
          <a:endParaRPr lang="en-US"/>
        </a:p>
      </dgm:t>
    </dgm:pt>
    <dgm:pt modelId="{74457C09-6906-425F-8052-237BAEA3DC7F}" type="pres">
      <dgm:prSet presAssocID="{E9031C21-EDA7-4601-A04B-856B3CFDD1BA}" presName="text2" presStyleLbl="fgAcc2" presStyleIdx="3" presStyleCnt="6" custScaleX="166931" custLinFactNeighborX="-33824" custLinFactNeighborY="34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D69E09-E679-46E7-9932-D3BD29E0290F}" type="pres">
      <dgm:prSet presAssocID="{E9031C21-EDA7-4601-A04B-856B3CFDD1BA}" presName="hierChild3" presStyleCnt="0"/>
      <dgm:spPr/>
      <dgm:t>
        <a:bodyPr/>
        <a:lstStyle/>
        <a:p>
          <a:endParaRPr lang="en-US"/>
        </a:p>
      </dgm:t>
    </dgm:pt>
    <dgm:pt modelId="{68B84DEA-7A03-4C82-BE00-4349A6333619}" type="pres">
      <dgm:prSet presAssocID="{A53DC045-BE29-4359-B4D8-8183A90B3001}" presName="Name10" presStyleLbl="parChTrans1D2" presStyleIdx="4" presStyleCnt="6"/>
      <dgm:spPr/>
      <dgm:t>
        <a:bodyPr/>
        <a:lstStyle/>
        <a:p>
          <a:endParaRPr lang="en-US"/>
        </a:p>
      </dgm:t>
    </dgm:pt>
    <dgm:pt modelId="{4B9D59CD-C8EE-47FC-BF7E-4FBA6B23E846}" type="pres">
      <dgm:prSet presAssocID="{EE9D2775-19CD-4A75-9E61-54F144FAC498}" presName="hierRoot2" presStyleCnt="0"/>
      <dgm:spPr/>
      <dgm:t>
        <a:bodyPr/>
        <a:lstStyle/>
        <a:p>
          <a:endParaRPr lang="en-US"/>
        </a:p>
      </dgm:t>
    </dgm:pt>
    <dgm:pt modelId="{AE79A2FD-9335-43B7-B688-3DFB6E222E58}" type="pres">
      <dgm:prSet presAssocID="{EE9D2775-19CD-4A75-9E61-54F144FAC498}" presName="composite2" presStyleCnt="0"/>
      <dgm:spPr/>
      <dgm:t>
        <a:bodyPr/>
        <a:lstStyle/>
        <a:p>
          <a:endParaRPr lang="en-US"/>
        </a:p>
      </dgm:t>
    </dgm:pt>
    <dgm:pt modelId="{1745FF70-A02E-4499-80C0-C71F02B7852D}" type="pres">
      <dgm:prSet presAssocID="{EE9D2775-19CD-4A75-9E61-54F144FAC498}" presName="background2" presStyleLbl="node2" presStyleIdx="4" presStyleCnt="6"/>
      <dgm:spPr/>
      <dgm:t>
        <a:bodyPr/>
        <a:lstStyle/>
        <a:p>
          <a:endParaRPr lang="en-US"/>
        </a:p>
      </dgm:t>
    </dgm:pt>
    <dgm:pt modelId="{02B0398D-56C9-4543-87A1-B75683B2444B}" type="pres">
      <dgm:prSet presAssocID="{EE9D2775-19CD-4A75-9E61-54F144FAC498}" presName="text2" presStyleLbl="fgAcc2" presStyleIdx="4" presStyleCnt="6" custScaleX="126092" custLinFactNeighborX="-24945" custLinFactNeighborY="4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6B79C9-ACF3-4965-827B-11737DDF6582}" type="pres">
      <dgm:prSet presAssocID="{EE9D2775-19CD-4A75-9E61-54F144FAC498}" presName="hierChild3" presStyleCnt="0"/>
      <dgm:spPr/>
      <dgm:t>
        <a:bodyPr/>
        <a:lstStyle/>
        <a:p>
          <a:endParaRPr lang="en-US"/>
        </a:p>
      </dgm:t>
    </dgm:pt>
    <dgm:pt modelId="{68992864-2B88-4369-880E-B7D08628A658}" type="pres">
      <dgm:prSet presAssocID="{6F1BE60C-FEC9-4B4C-A496-148ADD9310A5}" presName="Name10" presStyleLbl="parChTrans1D2" presStyleIdx="5" presStyleCnt="6"/>
      <dgm:spPr/>
      <dgm:t>
        <a:bodyPr/>
        <a:lstStyle/>
        <a:p>
          <a:endParaRPr lang="en-US"/>
        </a:p>
      </dgm:t>
    </dgm:pt>
    <dgm:pt modelId="{F8DDE61F-FC27-441E-846C-38134C9332B2}" type="pres">
      <dgm:prSet presAssocID="{365A872F-9D9A-4238-90DA-37049191F4CC}" presName="hierRoot2" presStyleCnt="0"/>
      <dgm:spPr/>
      <dgm:t>
        <a:bodyPr/>
        <a:lstStyle/>
        <a:p>
          <a:endParaRPr lang="en-US"/>
        </a:p>
      </dgm:t>
    </dgm:pt>
    <dgm:pt modelId="{66AB6E10-5DB8-4E39-9AF7-1B3FB457635C}" type="pres">
      <dgm:prSet presAssocID="{365A872F-9D9A-4238-90DA-37049191F4CC}" presName="composite2" presStyleCnt="0"/>
      <dgm:spPr/>
      <dgm:t>
        <a:bodyPr/>
        <a:lstStyle/>
        <a:p>
          <a:endParaRPr lang="en-US"/>
        </a:p>
      </dgm:t>
    </dgm:pt>
    <dgm:pt modelId="{6007E2CE-B3B8-489A-967F-005C1868B096}" type="pres">
      <dgm:prSet presAssocID="{365A872F-9D9A-4238-90DA-37049191F4CC}" presName="background2" presStyleLbl="node2" presStyleIdx="5" presStyleCnt="6"/>
      <dgm:spPr/>
      <dgm:t>
        <a:bodyPr/>
        <a:lstStyle/>
        <a:p>
          <a:endParaRPr lang="en-US"/>
        </a:p>
      </dgm:t>
    </dgm:pt>
    <dgm:pt modelId="{70DA51C8-D9FB-4E45-88CE-695877534003}" type="pres">
      <dgm:prSet presAssocID="{365A872F-9D9A-4238-90DA-37049191F4CC}" presName="text2" presStyleLbl="fgAcc2" presStyleIdx="5" presStyleCnt="6" custScaleX="1799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54792-170B-455D-8B48-FDD23B17385E}" type="pres">
      <dgm:prSet presAssocID="{365A872F-9D9A-4238-90DA-37049191F4CC}" presName="hierChild3" presStyleCnt="0"/>
      <dgm:spPr/>
      <dgm:t>
        <a:bodyPr/>
        <a:lstStyle/>
        <a:p>
          <a:endParaRPr lang="en-US"/>
        </a:p>
      </dgm:t>
    </dgm:pt>
  </dgm:ptLst>
  <dgm:cxnLst>
    <dgm:cxn modelId="{AF654739-B947-4C17-8951-FE18F27EE559}" srcId="{7BEC2DA3-3688-4956-96BF-E0E1AF712C65}" destId="{EE9D2775-19CD-4A75-9E61-54F144FAC498}" srcOrd="4" destOrd="0" parTransId="{A53DC045-BE29-4359-B4D8-8183A90B3001}" sibTransId="{F6CA4EFE-E8DD-4CA7-8464-482E8F549757}"/>
    <dgm:cxn modelId="{DF2BE67E-A7EA-4A9E-A356-7E61A3F485EB}" type="presOf" srcId="{A53DC045-BE29-4359-B4D8-8183A90B3001}" destId="{68B84DEA-7A03-4C82-BE00-4349A6333619}" srcOrd="0" destOrd="0" presId="urn:microsoft.com/office/officeart/2005/8/layout/hierarchy1"/>
    <dgm:cxn modelId="{B59BBB63-9A12-4464-A083-99075971C5D4}" type="presOf" srcId="{3DABCDFC-D39F-4D85-8BF0-B624EC6A90CF}" destId="{2ACF9DA1-3A42-4F0E-94B3-195464AC6940}" srcOrd="0" destOrd="0" presId="urn:microsoft.com/office/officeart/2005/8/layout/hierarchy1"/>
    <dgm:cxn modelId="{1A3DB4A4-D558-49DE-B539-9DF7BA1789D0}" srcId="{7BEC2DA3-3688-4956-96BF-E0E1AF712C65}" destId="{E9031C21-EDA7-4601-A04B-856B3CFDD1BA}" srcOrd="3" destOrd="0" parTransId="{BFE05E02-40D7-4B09-92DE-E382DA4F502B}" sibTransId="{BD391087-D099-4B43-8006-B207DE1CE105}"/>
    <dgm:cxn modelId="{83B9ACE2-EFF6-4412-AAF6-670A3F7E43A0}" type="presOf" srcId="{9C2D0DB6-D56A-467A-ABBA-B6D24CAC573E}" destId="{47B09713-E9DE-4955-B1AE-8A2AEA2C5D79}" srcOrd="0" destOrd="0" presId="urn:microsoft.com/office/officeart/2005/8/layout/hierarchy1"/>
    <dgm:cxn modelId="{F7AC5D3B-9137-4E94-8A1C-9CE5739BE0AD}" srcId="{7BEC2DA3-3688-4956-96BF-E0E1AF712C65}" destId="{3DABCDFC-D39F-4D85-8BF0-B624EC6A90CF}" srcOrd="2" destOrd="0" parTransId="{664108A5-6646-450B-89C0-E7EC3693D514}" sibTransId="{FA57CC0D-AEA1-4E5C-80A4-94F7395AF8EC}"/>
    <dgm:cxn modelId="{6D40DA24-BE76-4AC9-818D-FED8F855B0B5}" srcId="{7BEC2DA3-3688-4956-96BF-E0E1AF712C65}" destId="{545F81C3-5DE2-417C-9E9C-2F2241192BFE}" srcOrd="1" destOrd="0" parTransId="{DDB35974-09BE-4C5E-A2AC-7B4E0FA0DF9B}" sibTransId="{651255E9-F6F0-426A-8C89-018081A28B45}"/>
    <dgm:cxn modelId="{C91B1A0F-A3B9-4D4E-8D62-3C5C48B9E4D7}" type="presOf" srcId="{1C21EF42-88DA-4F1F-987A-470030D078CE}" destId="{55695877-5571-48BC-8427-93FC4FF2C222}" srcOrd="0" destOrd="0" presId="urn:microsoft.com/office/officeart/2005/8/layout/hierarchy1"/>
    <dgm:cxn modelId="{B0D856EC-E3A1-4935-B35F-6E8ADC8B142C}" type="presOf" srcId="{93337839-9F8C-41B8-9D41-B63B095B0314}" destId="{C8C41BB4-648A-4946-A376-447D97D8179B}" srcOrd="0" destOrd="0" presId="urn:microsoft.com/office/officeart/2005/8/layout/hierarchy1"/>
    <dgm:cxn modelId="{679DEE65-4880-4F6D-83D4-DC05857BEE36}" type="presOf" srcId="{6F1BE60C-FEC9-4B4C-A496-148ADD9310A5}" destId="{68992864-2B88-4369-880E-B7D08628A658}" srcOrd="0" destOrd="0" presId="urn:microsoft.com/office/officeart/2005/8/layout/hierarchy1"/>
    <dgm:cxn modelId="{5808113C-EFE5-4756-B145-C551AAB42F71}" srcId="{7BEC2DA3-3688-4956-96BF-E0E1AF712C65}" destId="{1C21EF42-88DA-4F1F-987A-470030D078CE}" srcOrd="0" destOrd="0" parTransId="{9C2D0DB6-D56A-467A-ABBA-B6D24CAC573E}" sibTransId="{11FC605B-A5A5-46A8-BFC4-1822F2FD99DE}"/>
    <dgm:cxn modelId="{DB11FE46-1D15-4783-8754-CAB00850FDC6}" type="presOf" srcId="{664108A5-6646-450B-89C0-E7EC3693D514}" destId="{CFEEA5FF-2318-416C-A2D8-1195FDE10D7A}" srcOrd="0" destOrd="0" presId="urn:microsoft.com/office/officeart/2005/8/layout/hierarchy1"/>
    <dgm:cxn modelId="{A61A408F-BE9A-44B7-84F2-720880878724}" srcId="{7BEC2DA3-3688-4956-96BF-E0E1AF712C65}" destId="{365A872F-9D9A-4238-90DA-37049191F4CC}" srcOrd="5" destOrd="0" parTransId="{6F1BE60C-FEC9-4B4C-A496-148ADD9310A5}" sibTransId="{A9E30010-A2C8-48C5-91B7-C1C734119844}"/>
    <dgm:cxn modelId="{92FC13DE-A5C0-4AE3-BC6E-673ED510F77C}" type="presOf" srcId="{DDB35974-09BE-4C5E-A2AC-7B4E0FA0DF9B}" destId="{DD4AA64D-7E18-481D-BBD4-35F422D1C711}" srcOrd="0" destOrd="0" presId="urn:microsoft.com/office/officeart/2005/8/layout/hierarchy1"/>
    <dgm:cxn modelId="{98A58043-C5F4-4ED4-9115-825C5AB2BBBE}" srcId="{93337839-9F8C-41B8-9D41-B63B095B0314}" destId="{7BEC2DA3-3688-4956-96BF-E0E1AF712C65}" srcOrd="0" destOrd="0" parTransId="{3698A262-C031-4D95-AF56-83C607CDE9CB}" sibTransId="{B5FB110E-B693-44E8-AF93-23380042014F}"/>
    <dgm:cxn modelId="{820E4F4B-1214-4FD4-8FA1-01D9B8C1D467}" type="presOf" srcId="{365A872F-9D9A-4238-90DA-37049191F4CC}" destId="{70DA51C8-D9FB-4E45-88CE-695877534003}" srcOrd="0" destOrd="0" presId="urn:microsoft.com/office/officeart/2005/8/layout/hierarchy1"/>
    <dgm:cxn modelId="{64958F4E-8502-44E5-83D4-A1889955181F}" type="presOf" srcId="{BFE05E02-40D7-4B09-92DE-E382DA4F502B}" destId="{10826E15-20DC-44DF-8DCB-5F1F8239B053}" srcOrd="0" destOrd="0" presId="urn:microsoft.com/office/officeart/2005/8/layout/hierarchy1"/>
    <dgm:cxn modelId="{96B04DDE-ED54-40A4-BBB3-BEE2B22AB42A}" type="presOf" srcId="{545F81C3-5DE2-417C-9E9C-2F2241192BFE}" destId="{6F810E11-F94D-44DD-9005-22F7D08F4D4B}" srcOrd="0" destOrd="0" presId="urn:microsoft.com/office/officeart/2005/8/layout/hierarchy1"/>
    <dgm:cxn modelId="{184352C3-0B99-4D30-ABF7-79BBAA0D17E0}" type="presOf" srcId="{7BEC2DA3-3688-4956-96BF-E0E1AF712C65}" destId="{A280E8E6-FE3A-4B95-B647-7B93FA37A5A7}" srcOrd="0" destOrd="0" presId="urn:microsoft.com/office/officeart/2005/8/layout/hierarchy1"/>
    <dgm:cxn modelId="{262FC21A-7B1F-4AAB-AD28-6B7DC79D49CF}" type="presOf" srcId="{E9031C21-EDA7-4601-A04B-856B3CFDD1BA}" destId="{74457C09-6906-425F-8052-237BAEA3DC7F}" srcOrd="0" destOrd="0" presId="urn:microsoft.com/office/officeart/2005/8/layout/hierarchy1"/>
    <dgm:cxn modelId="{915FC59C-6672-4C49-B73D-F7EE54F64EE8}" type="presOf" srcId="{EE9D2775-19CD-4A75-9E61-54F144FAC498}" destId="{02B0398D-56C9-4543-87A1-B75683B2444B}" srcOrd="0" destOrd="0" presId="urn:microsoft.com/office/officeart/2005/8/layout/hierarchy1"/>
    <dgm:cxn modelId="{EE3F0E54-9E69-4468-89C2-28D2DD4C677D}" type="presParOf" srcId="{C8C41BB4-648A-4946-A376-447D97D8179B}" destId="{CE7A8F5C-3D4E-40C2-9F50-7AC19DE160F0}" srcOrd="0" destOrd="0" presId="urn:microsoft.com/office/officeart/2005/8/layout/hierarchy1"/>
    <dgm:cxn modelId="{80761A36-5DD4-4777-9B1C-EDEC380AD0B0}" type="presParOf" srcId="{CE7A8F5C-3D4E-40C2-9F50-7AC19DE160F0}" destId="{BFCEB18F-4E32-4B04-9473-F90E79BA951C}" srcOrd="0" destOrd="0" presId="urn:microsoft.com/office/officeart/2005/8/layout/hierarchy1"/>
    <dgm:cxn modelId="{892BA752-C4F2-463B-AC59-FE39C82794A0}" type="presParOf" srcId="{BFCEB18F-4E32-4B04-9473-F90E79BA951C}" destId="{6C626D58-E38A-4342-872E-D80133AE3AC5}" srcOrd="0" destOrd="0" presId="urn:microsoft.com/office/officeart/2005/8/layout/hierarchy1"/>
    <dgm:cxn modelId="{D37D1EED-6E12-4571-AD64-D7F38B3D5B94}" type="presParOf" srcId="{BFCEB18F-4E32-4B04-9473-F90E79BA951C}" destId="{A280E8E6-FE3A-4B95-B647-7B93FA37A5A7}" srcOrd="1" destOrd="0" presId="urn:microsoft.com/office/officeart/2005/8/layout/hierarchy1"/>
    <dgm:cxn modelId="{C154B268-A1BB-4159-BD15-B8B747C5DA39}" type="presParOf" srcId="{CE7A8F5C-3D4E-40C2-9F50-7AC19DE160F0}" destId="{4B279A7B-3592-452A-B7ED-4FDD8A3008F1}" srcOrd="1" destOrd="0" presId="urn:microsoft.com/office/officeart/2005/8/layout/hierarchy1"/>
    <dgm:cxn modelId="{D45962C9-8BBD-4E44-836C-D5FA7CB5CB34}" type="presParOf" srcId="{4B279A7B-3592-452A-B7ED-4FDD8A3008F1}" destId="{47B09713-E9DE-4955-B1AE-8A2AEA2C5D79}" srcOrd="0" destOrd="0" presId="urn:microsoft.com/office/officeart/2005/8/layout/hierarchy1"/>
    <dgm:cxn modelId="{82BF4CCD-7A10-4AE0-ACB7-227A828E3BD5}" type="presParOf" srcId="{4B279A7B-3592-452A-B7ED-4FDD8A3008F1}" destId="{D2D92D0D-F43E-42F4-A8D8-FCF6E1398796}" srcOrd="1" destOrd="0" presId="urn:microsoft.com/office/officeart/2005/8/layout/hierarchy1"/>
    <dgm:cxn modelId="{E9BAD217-40FD-4695-BA48-00C79998AACF}" type="presParOf" srcId="{D2D92D0D-F43E-42F4-A8D8-FCF6E1398796}" destId="{3FBA9E62-2B86-4EF7-AD52-CAD027E35B2A}" srcOrd="0" destOrd="0" presId="urn:microsoft.com/office/officeart/2005/8/layout/hierarchy1"/>
    <dgm:cxn modelId="{988A0BE9-817A-414D-A6BF-8F57623864C1}" type="presParOf" srcId="{3FBA9E62-2B86-4EF7-AD52-CAD027E35B2A}" destId="{3426F76E-4962-442F-8BDB-E65E9E042F5E}" srcOrd="0" destOrd="0" presId="urn:microsoft.com/office/officeart/2005/8/layout/hierarchy1"/>
    <dgm:cxn modelId="{0779335E-9980-4787-95BE-DB96D96BADF1}" type="presParOf" srcId="{3FBA9E62-2B86-4EF7-AD52-CAD027E35B2A}" destId="{55695877-5571-48BC-8427-93FC4FF2C222}" srcOrd="1" destOrd="0" presId="urn:microsoft.com/office/officeart/2005/8/layout/hierarchy1"/>
    <dgm:cxn modelId="{C83BF73E-0DDA-4126-8D76-262A4668D41A}" type="presParOf" srcId="{D2D92D0D-F43E-42F4-A8D8-FCF6E1398796}" destId="{624D1BB4-69FF-4843-90FF-9DBB6D69A18D}" srcOrd="1" destOrd="0" presId="urn:microsoft.com/office/officeart/2005/8/layout/hierarchy1"/>
    <dgm:cxn modelId="{B1A0BE25-9DBC-4E1B-801C-5BEF57FD3506}" type="presParOf" srcId="{4B279A7B-3592-452A-B7ED-4FDD8A3008F1}" destId="{DD4AA64D-7E18-481D-BBD4-35F422D1C711}" srcOrd="2" destOrd="0" presId="urn:microsoft.com/office/officeart/2005/8/layout/hierarchy1"/>
    <dgm:cxn modelId="{D17D882D-BD4D-4C98-A81A-1BFAB12A8D5A}" type="presParOf" srcId="{4B279A7B-3592-452A-B7ED-4FDD8A3008F1}" destId="{F25E1103-784D-4450-90D7-511C77343210}" srcOrd="3" destOrd="0" presId="urn:microsoft.com/office/officeart/2005/8/layout/hierarchy1"/>
    <dgm:cxn modelId="{9818085C-9959-4ED8-8A1B-31BF8FF7B91A}" type="presParOf" srcId="{F25E1103-784D-4450-90D7-511C77343210}" destId="{D8EEB003-AAF1-4E28-A2F6-976EDE9CB3FE}" srcOrd="0" destOrd="0" presId="urn:microsoft.com/office/officeart/2005/8/layout/hierarchy1"/>
    <dgm:cxn modelId="{4CFDB0C0-1803-43AE-9A7E-52CF7FE7F2F7}" type="presParOf" srcId="{D8EEB003-AAF1-4E28-A2F6-976EDE9CB3FE}" destId="{7E66C15C-2960-4B52-B4FD-26216889A7CB}" srcOrd="0" destOrd="0" presId="urn:microsoft.com/office/officeart/2005/8/layout/hierarchy1"/>
    <dgm:cxn modelId="{7786989A-CC48-4B5E-8FF7-40554DF564BC}" type="presParOf" srcId="{D8EEB003-AAF1-4E28-A2F6-976EDE9CB3FE}" destId="{6F810E11-F94D-44DD-9005-22F7D08F4D4B}" srcOrd="1" destOrd="0" presId="urn:microsoft.com/office/officeart/2005/8/layout/hierarchy1"/>
    <dgm:cxn modelId="{1ECBBFF2-09C7-499C-A119-6F61E236AB17}" type="presParOf" srcId="{F25E1103-784D-4450-90D7-511C77343210}" destId="{2859CBA3-2243-4D0E-97AB-635658C405F6}" srcOrd="1" destOrd="0" presId="urn:microsoft.com/office/officeart/2005/8/layout/hierarchy1"/>
    <dgm:cxn modelId="{1485C2C2-455A-4F76-921D-034C7C9485EE}" type="presParOf" srcId="{4B279A7B-3592-452A-B7ED-4FDD8A3008F1}" destId="{CFEEA5FF-2318-416C-A2D8-1195FDE10D7A}" srcOrd="4" destOrd="0" presId="urn:microsoft.com/office/officeart/2005/8/layout/hierarchy1"/>
    <dgm:cxn modelId="{CE264482-6D37-4C45-A70C-B363821256F6}" type="presParOf" srcId="{4B279A7B-3592-452A-B7ED-4FDD8A3008F1}" destId="{2BFAA629-A20F-496E-BE30-AC38146830CB}" srcOrd="5" destOrd="0" presId="urn:microsoft.com/office/officeart/2005/8/layout/hierarchy1"/>
    <dgm:cxn modelId="{609CAD28-B77D-4FAC-A1B1-7AC2E350BC0B}" type="presParOf" srcId="{2BFAA629-A20F-496E-BE30-AC38146830CB}" destId="{BB404333-F304-423C-9175-602B8C630C19}" srcOrd="0" destOrd="0" presId="urn:microsoft.com/office/officeart/2005/8/layout/hierarchy1"/>
    <dgm:cxn modelId="{E4C2C603-9078-4398-9998-8191A73BB4D6}" type="presParOf" srcId="{BB404333-F304-423C-9175-602B8C630C19}" destId="{54678588-7C78-4076-9D8E-EB74BE4B7A22}" srcOrd="0" destOrd="0" presId="urn:microsoft.com/office/officeart/2005/8/layout/hierarchy1"/>
    <dgm:cxn modelId="{1C23426B-D6A1-4464-8AFD-3C6BC9896850}" type="presParOf" srcId="{BB404333-F304-423C-9175-602B8C630C19}" destId="{2ACF9DA1-3A42-4F0E-94B3-195464AC6940}" srcOrd="1" destOrd="0" presId="urn:microsoft.com/office/officeart/2005/8/layout/hierarchy1"/>
    <dgm:cxn modelId="{1C2E5F00-0FBC-404F-AC08-2E1AC9474B53}" type="presParOf" srcId="{2BFAA629-A20F-496E-BE30-AC38146830CB}" destId="{10400AD3-7649-446B-B693-1401DBD0C00F}" srcOrd="1" destOrd="0" presId="urn:microsoft.com/office/officeart/2005/8/layout/hierarchy1"/>
    <dgm:cxn modelId="{0497F5A4-6B4B-439F-93EE-A10551D0E8F4}" type="presParOf" srcId="{4B279A7B-3592-452A-B7ED-4FDD8A3008F1}" destId="{10826E15-20DC-44DF-8DCB-5F1F8239B053}" srcOrd="6" destOrd="0" presId="urn:microsoft.com/office/officeart/2005/8/layout/hierarchy1"/>
    <dgm:cxn modelId="{39B5106C-6C97-4F50-832D-31F072A5BA0D}" type="presParOf" srcId="{4B279A7B-3592-452A-B7ED-4FDD8A3008F1}" destId="{8F775D77-3440-4A28-91F6-1B52543862D7}" srcOrd="7" destOrd="0" presId="urn:microsoft.com/office/officeart/2005/8/layout/hierarchy1"/>
    <dgm:cxn modelId="{F15A3896-4DBE-42AD-AA54-7703ED053534}" type="presParOf" srcId="{8F775D77-3440-4A28-91F6-1B52543862D7}" destId="{C6D48BDC-1238-4DCF-A20D-FF5F7A5C11B9}" srcOrd="0" destOrd="0" presId="urn:microsoft.com/office/officeart/2005/8/layout/hierarchy1"/>
    <dgm:cxn modelId="{B8B8F74B-FF13-4E98-B870-371C318A28EC}" type="presParOf" srcId="{C6D48BDC-1238-4DCF-A20D-FF5F7A5C11B9}" destId="{E9C8E20A-0457-4200-B890-3B725A04A836}" srcOrd="0" destOrd="0" presId="urn:microsoft.com/office/officeart/2005/8/layout/hierarchy1"/>
    <dgm:cxn modelId="{E3D31D8D-D776-408B-8334-D880A6493987}" type="presParOf" srcId="{C6D48BDC-1238-4DCF-A20D-FF5F7A5C11B9}" destId="{74457C09-6906-425F-8052-237BAEA3DC7F}" srcOrd="1" destOrd="0" presId="urn:microsoft.com/office/officeart/2005/8/layout/hierarchy1"/>
    <dgm:cxn modelId="{FEDF4028-3292-45EF-A9CF-44F5801A4A6A}" type="presParOf" srcId="{8F775D77-3440-4A28-91F6-1B52543862D7}" destId="{04D69E09-E679-46E7-9932-D3BD29E0290F}" srcOrd="1" destOrd="0" presId="urn:microsoft.com/office/officeart/2005/8/layout/hierarchy1"/>
    <dgm:cxn modelId="{AFFEEC84-F90B-461B-81D6-9CC98E193A05}" type="presParOf" srcId="{4B279A7B-3592-452A-B7ED-4FDD8A3008F1}" destId="{68B84DEA-7A03-4C82-BE00-4349A6333619}" srcOrd="8" destOrd="0" presId="urn:microsoft.com/office/officeart/2005/8/layout/hierarchy1"/>
    <dgm:cxn modelId="{13C939B1-E6FE-4234-ADC6-55A972BAF364}" type="presParOf" srcId="{4B279A7B-3592-452A-B7ED-4FDD8A3008F1}" destId="{4B9D59CD-C8EE-47FC-BF7E-4FBA6B23E846}" srcOrd="9" destOrd="0" presId="urn:microsoft.com/office/officeart/2005/8/layout/hierarchy1"/>
    <dgm:cxn modelId="{FDE133A3-1684-44FC-9DFD-4619FECFE6A4}" type="presParOf" srcId="{4B9D59CD-C8EE-47FC-BF7E-4FBA6B23E846}" destId="{AE79A2FD-9335-43B7-B688-3DFB6E222E58}" srcOrd="0" destOrd="0" presId="urn:microsoft.com/office/officeart/2005/8/layout/hierarchy1"/>
    <dgm:cxn modelId="{7630F41A-21F2-440B-B98F-14C4E2FC4F2F}" type="presParOf" srcId="{AE79A2FD-9335-43B7-B688-3DFB6E222E58}" destId="{1745FF70-A02E-4499-80C0-C71F02B7852D}" srcOrd="0" destOrd="0" presId="urn:microsoft.com/office/officeart/2005/8/layout/hierarchy1"/>
    <dgm:cxn modelId="{7BADD00D-1015-4613-989A-40D8D39B4B1D}" type="presParOf" srcId="{AE79A2FD-9335-43B7-B688-3DFB6E222E58}" destId="{02B0398D-56C9-4543-87A1-B75683B2444B}" srcOrd="1" destOrd="0" presId="urn:microsoft.com/office/officeart/2005/8/layout/hierarchy1"/>
    <dgm:cxn modelId="{4735C084-F01D-413B-BF7D-77FF63A177B1}" type="presParOf" srcId="{4B9D59CD-C8EE-47FC-BF7E-4FBA6B23E846}" destId="{446B79C9-ACF3-4965-827B-11737DDF6582}" srcOrd="1" destOrd="0" presId="urn:microsoft.com/office/officeart/2005/8/layout/hierarchy1"/>
    <dgm:cxn modelId="{C5BF63FC-4552-454C-BEAB-6915BA62C097}" type="presParOf" srcId="{4B279A7B-3592-452A-B7ED-4FDD8A3008F1}" destId="{68992864-2B88-4369-880E-B7D08628A658}" srcOrd="10" destOrd="0" presId="urn:microsoft.com/office/officeart/2005/8/layout/hierarchy1"/>
    <dgm:cxn modelId="{31265DBD-AA89-4D40-89DA-712B6944528E}" type="presParOf" srcId="{4B279A7B-3592-452A-B7ED-4FDD8A3008F1}" destId="{F8DDE61F-FC27-441E-846C-38134C9332B2}" srcOrd="11" destOrd="0" presId="urn:microsoft.com/office/officeart/2005/8/layout/hierarchy1"/>
    <dgm:cxn modelId="{C0750FD3-6BDC-4F02-BFEA-4727F5524C3B}" type="presParOf" srcId="{F8DDE61F-FC27-441E-846C-38134C9332B2}" destId="{66AB6E10-5DB8-4E39-9AF7-1B3FB457635C}" srcOrd="0" destOrd="0" presId="urn:microsoft.com/office/officeart/2005/8/layout/hierarchy1"/>
    <dgm:cxn modelId="{F600540B-8652-4EE4-B6B2-668185B999BE}" type="presParOf" srcId="{66AB6E10-5DB8-4E39-9AF7-1B3FB457635C}" destId="{6007E2CE-B3B8-489A-967F-005C1868B096}" srcOrd="0" destOrd="0" presId="urn:microsoft.com/office/officeart/2005/8/layout/hierarchy1"/>
    <dgm:cxn modelId="{FA826C04-A6E6-4595-9A7D-FFD5DF972F92}" type="presParOf" srcId="{66AB6E10-5DB8-4E39-9AF7-1B3FB457635C}" destId="{70DA51C8-D9FB-4E45-88CE-695877534003}" srcOrd="1" destOrd="0" presId="urn:microsoft.com/office/officeart/2005/8/layout/hierarchy1"/>
    <dgm:cxn modelId="{2A99BB18-2369-4AE9-9C7E-0291FF4CC9BB}" type="presParOf" srcId="{F8DDE61F-FC27-441E-846C-38134C9332B2}" destId="{1DF54792-170B-455D-8B48-FDD23B1738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337839-9F8C-41B8-9D41-B63B095B03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EC2DA3-3688-4956-96BF-E0E1AF712C65}">
      <dgm:prSet phldrT="[Text]"/>
      <dgm:spPr/>
      <dgm:t>
        <a:bodyPr/>
        <a:lstStyle/>
        <a:p>
          <a:r>
            <a:rPr lang="en-US" b="1" dirty="0" err="1" smtClean="0">
              <a:solidFill>
                <a:srgbClr val="C00000"/>
              </a:solidFill>
            </a:rPr>
            <a:t>মধ্যমমেয়াদি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err="1" smtClean="0">
              <a:solidFill>
                <a:srgbClr val="C00000"/>
              </a:solidFill>
            </a:rPr>
            <a:t>অর্থায়ন</a:t>
          </a:r>
          <a:endParaRPr lang="en-US" b="1" dirty="0">
            <a:solidFill>
              <a:srgbClr val="C00000"/>
            </a:solidFill>
          </a:endParaRPr>
        </a:p>
      </dgm:t>
    </dgm:pt>
    <dgm:pt modelId="{3698A262-C031-4D95-AF56-83C607CDE9CB}" type="parTrans" cxnId="{98A58043-C5F4-4ED4-9115-825C5AB2BBBE}">
      <dgm:prSet/>
      <dgm:spPr/>
      <dgm:t>
        <a:bodyPr/>
        <a:lstStyle/>
        <a:p>
          <a:endParaRPr lang="en-US"/>
        </a:p>
      </dgm:t>
    </dgm:pt>
    <dgm:pt modelId="{B5FB110E-B693-44E8-AF93-23380042014F}" type="sibTrans" cxnId="{98A58043-C5F4-4ED4-9115-825C5AB2BBBE}">
      <dgm:prSet/>
      <dgm:spPr/>
      <dgm:t>
        <a:bodyPr/>
        <a:lstStyle/>
        <a:p>
          <a:endParaRPr lang="en-US"/>
        </a:p>
      </dgm:t>
    </dgm:pt>
    <dgm:pt modelId="{1C21EF42-88DA-4F1F-987A-470030D078CE}">
      <dgm:prSet phldrT="[Text]"/>
      <dgm:spPr/>
      <dgm:t>
        <a:bodyPr/>
        <a:lstStyle/>
        <a:p>
          <a:r>
            <a:rPr lang="en-US" b="1" dirty="0" err="1" smtClean="0">
              <a:solidFill>
                <a:srgbClr val="00B050"/>
              </a:solidFill>
            </a:rPr>
            <a:t>প্রাতিষ্ঠানি্ক</a:t>
          </a:r>
          <a:endParaRPr lang="en-US" b="1" dirty="0">
            <a:solidFill>
              <a:srgbClr val="00B050"/>
            </a:solidFill>
          </a:endParaRPr>
        </a:p>
      </dgm:t>
    </dgm:pt>
    <dgm:pt modelId="{9C2D0DB6-D56A-467A-ABBA-B6D24CAC573E}" type="parTrans" cxnId="{5808113C-EFE5-4756-B145-C551AAB42F71}">
      <dgm:prSet/>
      <dgm:spPr/>
      <dgm:t>
        <a:bodyPr/>
        <a:lstStyle/>
        <a:p>
          <a:endParaRPr lang="en-US"/>
        </a:p>
      </dgm:t>
    </dgm:pt>
    <dgm:pt modelId="{11FC605B-A5A5-46A8-BFC4-1822F2FD99DE}" type="sibTrans" cxnId="{5808113C-EFE5-4756-B145-C551AAB42F71}">
      <dgm:prSet/>
      <dgm:spPr/>
      <dgm:t>
        <a:bodyPr/>
        <a:lstStyle/>
        <a:p>
          <a:endParaRPr lang="en-US"/>
        </a:p>
      </dgm:t>
    </dgm:pt>
    <dgm:pt modelId="{545F81C3-5DE2-417C-9E9C-2F2241192BFE}">
      <dgm:prSet phldrT="[Text]"/>
      <dgm:spPr/>
      <dgm:t>
        <a:bodyPr/>
        <a:lstStyle/>
        <a:p>
          <a:r>
            <a:rPr lang="en-US" b="1" dirty="0" smtClean="0">
              <a:solidFill>
                <a:srgbClr val="0070C0"/>
              </a:solidFill>
            </a:rPr>
            <a:t> </a:t>
          </a:r>
          <a:r>
            <a:rPr lang="en-US" b="1" dirty="0" err="1" smtClean="0">
              <a:solidFill>
                <a:srgbClr val="0070C0"/>
              </a:solidFill>
            </a:rPr>
            <a:t>অপ্রাতিষ্ঠানিক</a:t>
          </a:r>
          <a:endParaRPr lang="en-US" b="1" dirty="0">
            <a:solidFill>
              <a:srgbClr val="0070C0"/>
            </a:solidFill>
          </a:endParaRPr>
        </a:p>
      </dgm:t>
    </dgm:pt>
    <dgm:pt modelId="{DDB35974-09BE-4C5E-A2AC-7B4E0FA0DF9B}" type="parTrans" cxnId="{6D40DA24-BE76-4AC9-818D-FED8F855B0B5}">
      <dgm:prSet/>
      <dgm:spPr/>
      <dgm:t>
        <a:bodyPr/>
        <a:lstStyle/>
        <a:p>
          <a:endParaRPr lang="en-US"/>
        </a:p>
      </dgm:t>
    </dgm:pt>
    <dgm:pt modelId="{651255E9-F6F0-426A-8C89-018081A28B45}" type="sibTrans" cxnId="{6D40DA24-BE76-4AC9-818D-FED8F855B0B5}">
      <dgm:prSet/>
      <dgm:spPr/>
      <dgm:t>
        <a:bodyPr/>
        <a:lstStyle/>
        <a:p>
          <a:endParaRPr lang="en-US"/>
        </a:p>
      </dgm:t>
    </dgm:pt>
    <dgm:pt modelId="{C8C41BB4-648A-4946-A376-447D97D8179B}" type="pres">
      <dgm:prSet presAssocID="{93337839-9F8C-41B8-9D41-B63B095B03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7A8F5C-3D4E-40C2-9F50-7AC19DE160F0}" type="pres">
      <dgm:prSet presAssocID="{7BEC2DA3-3688-4956-96BF-E0E1AF712C65}" presName="hierRoot1" presStyleCnt="0"/>
      <dgm:spPr/>
    </dgm:pt>
    <dgm:pt modelId="{BFCEB18F-4E32-4B04-9473-F90E79BA951C}" type="pres">
      <dgm:prSet presAssocID="{7BEC2DA3-3688-4956-96BF-E0E1AF712C65}" presName="composite" presStyleCnt="0"/>
      <dgm:spPr/>
    </dgm:pt>
    <dgm:pt modelId="{6C626D58-E38A-4342-872E-D80133AE3AC5}" type="pres">
      <dgm:prSet presAssocID="{7BEC2DA3-3688-4956-96BF-E0E1AF712C65}" presName="background" presStyleLbl="node0" presStyleIdx="0" presStyleCnt="1"/>
      <dgm:spPr/>
    </dgm:pt>
    <dgm:pt modelId="{A280E8E6-FE3A-4B95-B647-7B93FA37A5A7}" type="pres">
      <dgm:prSet presAssocID="{7BEC2DA3-3688-4956-96BF-E0E1AF712C65}" presName="text" presStyleLbl="fgAcc0" presStyleIdx="0" presStyleCnt="1" custScaleX="140307" custLinFactNeighborX="-6629" custLinFactNeighborY="-6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279A7B-3592-452A-B7ED-4FDD8A3008F1}" type="pres">
      <dgm:prSet presAssocID="{7BEC2DA3-3688-4956-96BF-E0E1AF712C65}" presName="hierChild2" presStyleCnt="0"/>
      <dgm:spPr/>
    </dgm:pt>
    <dgm:pt modelId="{47B09713-E9DE-4955-B1AE-8A2AEA2C5D79}" type="pres">
      <dgm:prSet presAssocID="{9C2D0DB6-D56A-467A-ABBA-B6D24CAC573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2D92D0D-F43E-42F4-A8D8-FCF6E1398796}" type="pres">
      <dgm:prSet presAssocID="{1C21EF42-88DA-4F1F-987A-470030D078CE}" presName="hierRoot2" presStyleCnt="0"/>
      <dgm:spPr/>
    </dgm:pt>
    <dgm:pt modelId="{3FBA9E62-2B86-4EF7-AD52-CAD027E35B2A}" type="pres">
      <dgm:prSet presAssocID="{1C21EF42-88DA-4F1F-987A-470030D078CE}" presName="composite2" presStyleCnt="0"/>
      <dgm:spPr/>
    </dgm:pt>
    <dgm:pt modelId="{3426F76E-4962-442F-8BDB-E65E9E042F5E}" type="pres">
      <dgm:prSet presAssocID="{1C21EF42-88DA-4F1F-987A-470030D078CE}" presName="background2" presStyleLbl="node2" presStyleIdx="0" presStyleCnt="2"/>
      <dgm:spPr/>
    </dgm:pt>
    <dgm:pt modelId="{55695877-5571-48BC-8427-93FC4FF2C222}" type="pres">
      <dgm:prSet presAssocID="{1C21EF42-88DA-4F1F-987A-470030D078CE}" presName="text2" presStyleLbl="fgAcc2" presStyleIdx="0" presStyleCnt="2" custScaleX="171916" custLinFactNeighborX="-15568" custLinFactNeighborY="-2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D1BB4-69FF-4843-90FF-9DBB6D69A18D}" type="pres">
      <dgm:prSet presAssocID="{1C21EF42-88DA-4F1F-987A-470030D078CE}" presName="hierChild3" presStyleCnt="0"/>
      <dgm:spPr/>
    </dgm:pt>
    <dgm:pt modelId="{DD4AA64D-7E18-481D-BBD4-35F422D1C711}" type="pres">
      <dgm:prSet presAssocID="{DDB35974-09BE-4C5E-A2AC-7B4E0FA0DF9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25E1103-784D-4450-90D7-511C77343210}" type="pres">
      <dgm:prSet presAssocID="{545F81C3-5DE2-417C-9E9C-2F2241192BFE}" presName="hierRoot2" presStyleCnt="0"/>
      <dgm:spPr/>
    </dgm:pt>
    <dgm:pt modelId="{D8EEB003-AAF1-4E28-A2F6-976EDE9CB3FE}" type="pres">
      <dgm:prSet presAssocID="{545F81C3-5DE2-417C-9E9C-2F2241192BFE}" presName="composite2" presStyleCnt="0"/>
      <dgm:spPr/>
    </dgm:pt>
    <dgm:pt modelId="{7E66C15C-2960-4B52-B4FD-26216889A7CB}" type="pres">
      <dgm:prSet presAssocID="{545F81C3-5DE2-417C-9E9C-2F2241192BFE}" presName="background2" presStyleLbl="node2" presStyleIdx="1" presStyleCnt="2"/>
      <dgm:spPr/>
    </dgm:pt>
    <dgm:pt modelId="{6F810E11-F94D-44DD-9005-22F7D08F4D4B}" type="pres">
      <dgm:prSet presAssocID="{545F81C3-5DE2-417C-9E9C-2F2241192BFE}" presName="text2" presStyleLbl="fgAcc2" presStyleIdx="1" presStyleCnt="2" custScaleX="2103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CBA3-2243-4D0E-97AB-635658C405F6}" type="pres">
      <dgm:prSet presAssocID="{545F81C3-5DE2-417C-9E9C-2F2241192BFE}" presName="hierChild3" presStyleCnt="0"/>
      <dgm:spPr/>
    </dgm:pt>
  </dgm:ptLst>
  <dgm:cxnLst>
    <dgm:cxn modelId="{184352C3-0B99-4D30-ABF7-79BBAA0D17E0}" type="presOf" srcId="{7BEC2DA3-3688-4956-96BF-E0E1AF712C65}" destId="{A280E8E6-FE3A-4B95-B647-7B93FA37A5A7}" srcOrd="0" destOrd="0" presId="urn:microsoft.com/office/officeart/2005/8/layout/hierarchy1"/>
    <dgm:cxn modelId="{5808113C-EFE5-4756-B145-C551AAB42F71}" srcId="{7BEC2DA3-3688-4956-96BF-E0E1AF712C65}" destId="{1C21EF42-88DA-4F1F-987A-470030D078CE}" srcOrd="0" destOrd="0" parTransId="{9C2D0DB6-D56A-467A-ABBA-B6D24CAC573E}" sibTransId="{11FC605B-A5A5-46A8-BFC4-1822F2FD99DE}"/>
    <dgm:cxn modelId="{B0D856EC-E3A1-4935-B35F-6E8ADC8B142C}" type="presOf" srcId="{93337839-9F8C-41B8-9D41-B63B095B0314}" destId="{C8C41BB4-648A-4946-A376-447D97D8179B}" srcOrd="0" destOrd="0" presId="urn:microsoft.com/office/officeart/2005/8/layout/hierarchy1"/>
    <dgm:cxn modelId="{6D40DA24-BE76-4AC9-818D-FED8F855B0B5}" srcId="{7BEC2DA3-3688-4956-96BF-E0E1AF712C65}" destId="{545F81C3-5DE2-417C-9E9C-2F2241192BFE}" srcOrd="1" destOrd="0" parTransId="{DDB35974-09BE-4C5E-A2AC-7B4E0FA0DF9B}" sibTransId="{651255E9-F6F0-426A-8C89-018081A28B45}"/>
    <dgm:cxn modelId="{C91B1A0F-A3B9-4D4E-8D62-3C5C48B9E4D7}" type="presOf" srcId="{1C21EF42-88DA-4F1F-987A-470030D078CE}" destId="{55695877-5571-48BC-8427-93FC4FF2C222}" srcOrd="0" destOrd="0" presId="urn:microsoft.com/office/officeart/2005/8/layout/hierarchy1"/>
    <dgm:cxn modelId="{96B04DDE-ED54-40A4-BBB3-BEE2B22AB42A}" type="presOf" srcId="{545F81C3-5DE2-417C-9E9C-2F2241192BFE}" destId="{6F810E11-F94D-44DD-9005-22F7D08F4D4B}" srcOrd="0" destOrd="0" presId="urn:microsoft.com/office/officeart/2005/8/layout/hierarchy1"/>
    <dgm:cxn modelId="{92FC13DE-A5C0-4AE3-BC6E-673ED510F77C}" type="presOf" srcId="{DDB35974-09BE-4C5E-A2AC-7B4E0FA0DF9B}" destId="{DD4AA64D-7E18-481D-BBD4-35F422D1C711}" srcOrd="0" destOrd="0" presId="urn:microsoft.com/office/officeart/2005/8/layout/hierarchy1"/>
    <dgm:cxn modelId="{83B9ACE2-EFF6-4412-AAF6-670A3F7E43A0}" type="presOf" srcId="{9C2D0DB6-D56A-467A-ABBA-B6D24CAC573E}" destId="{47B09713-E9DE-4955-B1AE-8A2AEA2C5D79}" srcOrd="0" destOrd="0" presId="urn:microsoft.com/office/officeart/2005/8/layout/hierarchy1"/>
    <dgm:cxn modelId="{98A58043-C5F4-4ED4-9115-825C5AB2BBBE}" srcId="{93337839-9F8C-41B8-9D41-B63B095B0314}" destId="{7BEC2DA3-3688-4956-96BF-E0E1AF712C65}" srcOrd="0" destOrd="0" parTransId="{3698A262-C031-4D95-AF56-83C607CDE9CB}" sibTransId="{B5FB110E-B693-44E8-AF93-23380042014F}"/>
    <dgm:cxn modelId="{EE3F0E54-9E69-4468-89C2-28D2DD4C677D}" type="presParOf" srcId="{C8C41BB4-648A-4946-A376-447D97D8179B}" destId="{CE7A8F5C-3D4E-40C2-9F50-7AC19DE160F0}" srcOrd="0" destOrd="0" presId="urn:microsoft.com/office/officeart/2005/8/layout/hierarchy1"/>
    <dgm:cxn modelId="{80761A36-5DD4-4777-9B1C-EDEC380AD0B0}" type="presParOf" srcId="{CE7A8F5C-3D4E-40C2-9F50-7AC19DE160F0}" destId="{BFCEB18F-4E32-4B04-9473-F90E79BA951C}" srcOrd="0" destOrd="0" presId="urn:microsoft.com/office/officeart/2005/8/layout/hierarchy1"/>
    <dgm:cxn modelId="{892BA752-C4F2-463B-AC59-FE39C82794A0}" type="presParOf" srcId="{BFCEB18F-4E32-4B04-9473-F90E79BA951C}" destId="{6C626D58-E38A-4342-872E-D80133AE3AC5}" srcOrd="0" destOrd="0" presId="urn:microsoft.com/office/officeart/2005/8/layout/hierarchy1"/>
    <dgm:cxn modelId="{D37D1EED-6E12-4571-AD64-D7F38B3D5B94}" type="presParOf" srcId="{BFCEB18F-4E32-4B04-9473-F90E79BA951C}" destId="{A280E8E6-FE3A-4B95-B647-7B93FA37A5A7}" srcOrd="1" destOrd="0" presId="urn:microsoft.com/office/officeart/2005/8/layout/hierarchy1"/>
    <dgm:cxn modelId="{C154B268-A1BB-4159-BD15-B8B747C5DA39}" type="presParOf" srcId="{CE7A8F5C-3D4E-40C2-9F50-7AC19DE160F0}" destId="{4B279A7B-3592-452A-B7ED-4FDD8A3008F1}" srcOrd="1" destOrd="0" presId="urn:microsoft.com/office/officeart/2005/8/layout/hierarchy1"/>
    <dgm:cxn modelId="{D45962C9-8BBD-4E44-836C-D5FA7CB5CB34}" type="presParOf" srcId="{4B279A7B-3592-452A-B7ED-4FDD8A3008F1}" destId="{47B09713-E9DE-4955-B1AE-8A2AEA2C5D79}" srcOrd="0" destOrd="0" presId="urn:microsoft.com/office/officeart/2005/8/layout/hierarchy1"/>
    <dgm:cxn modelId="{82BF4CCD-7A10-4AE0-ACB7-227A828E3BD5}" type="presParOf" srcId="{4B279A7B-3592-452A-B7ED-4FDD8A3008F1}" destId="{D2D92D0D-F43E-42F4-A8D8-FCF6E1398796}" srcOrd="1" destOrd="0" presId="urn:microsoft.com/office/officeart/2005/8/layout/hierarchy1"/>
    <dgm:cxn modelId="{E9BAD217-40FD-4695-BA48-00C79998AACF}" type="presParOf" srcId="{D2D92D0D-F43E-42F4-A8D8-FCF6E1398796}" destId="{3FBA9E62-2B86-4EF7-AD52-CAD027E35B2A}" srcOrd="0" destOrd="0" presId="urn:microsoft.com/office/officeart/2005/8/layout/hierarchy1"/>
    <dgm:cxn modelId="{988A0BE9-817A-414D-A6BF-8F57623864C1}" type="presParOf" srcId="{3FBA9E62-2B86-4EF7-AD52-CAD027E35B2A}" destId="{3426F76E-4962-442F-8BDB-E65E9E042F5E}" srcOrd="0" destOrd="0" presId="urn:microsoft.com/office/officeart/2005/8/layout/hierarchy1"/>
    <dgm:cxn modelId="{0779335E-9980-4787-95BE-DB96D96BADF1}" type="presParOf" srcId="{3FBA9E62-2B86-4EF7-AD52-CAD027E35B2A}" destId="{55695877-5571-48BC-8427-93FC4FF2C222}" srcOrd="1" destOrd="0" presId="urn:microsoft.com/office/officeart/2005/8/layout/hierarchy1"/>
    <dgm:cxn modelId="{C83BF73E-0DDA-4126-8D76-262A4668D41A}" type="presParOf" srcId="{D2D92D0D-F43E-42F4-A8D8-FCF6E1398796}" destId="{624D1BB4-69FF-4843-90FF-9DBB6D69A18D}" srcOrd="1" destOrd="0" presId="urn:microsoft.com/office/officeart/2005/8/layout/hierarchy1"/>
    <dgm:cxn modelId="{B1A0BE25-9DBC-4E1B-801C-5BEF57FD3506}" type="presParOf" srcId="{4B279A7B-3592-452A-B7ED-4FDD8A3008F1}" destId="{DD4AA64D-7E18-481D-BBD4-35F422D1C711}" srcOrd="2" destOrd="0" presId="urn:microsoft.com/office/officeart/2005/8/layout/hierarchy1"/>
    <dgm:cxn modelId="{D17D882D-BD4D-4C98-A81A-1BFAB12A8D5A}" type="presParOf" srcId="{4B279A7B-3592-452A-B7ED-4FDD8A3008F1}" destId="{F25E1103-784D-4450-90D7-511C77343210}" srcOrd="3" destOrd="0" presId="urn:microsoft.com/office/officeart/2005/8/layout/hierarchy1"/>
    <dgm:cxn modelId="{9818085C-9959-4ED8-8A1B-31BF8FF7B91A}" type="presParOf" srcId="{F25E1103-784D-4450-90D7-511C77343210}" destId="{D8EEB003-AAF1-4E28-A2F6-976EDE9CB3FE}" srcOrd="0" destOrd="0" presId="urn:microsoft.com/office/officeart/2005/8/layout/hierarchy1"/>
    <dgm:cxn modelId="{4CFDB0C0-1803-43AE-9A7E-52CF7FE7F2F7}" type="presParOf" srcId="{D8EEB003-AAF1-4E28-A2F6-976EDE9CB3FE}" destId="{7E66C15C-2960-4B52-B4FD-26216889A7CB}" srcOrd="0" destOrd="0" presId="urn:microsoft.com/office/officeart/2005/8/layout/hierarchy1"/>
    <dgm:cxn modelId="{7786989A-CC48-4B5E-8FF7-40554DF564BC}" type="presParOf" srcId="{D8EEB003-AAF1-4E28-A2F6-976EDE9CB3FE}" destId="{6F810E11-F94D-44DD-9005-22F7D08F4D4B}" srcOrd="1" destOrd="0" presId="urn:microsoft.com/office/officeart/2005/8/layout/hierarchy1"/>
    <dgm:cxn modelId="{1ECBBFF2-09C7-499C-A119-6F61E236AB17}" type="presParOf" srcId="{F25E1103-784D-4450-90D7-511C77343210}" destId="{2859CBA3-2243-4D0E-97AB-635658C405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D9915F-8AD9-4A05-BE2B-B0ADEA6534D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04029-5B4D-429D-8F5E-231B5414BB89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</a:rPr>
            <a:t>প্রাতিষ্ঠানিক</a:t>
          </a:r>
          <a:endParaRPr lang="en-US" dirty="0">
            <a:solidFill>
              <a:srgbClr val="002060"/>
            </a:solidFill>
          </a:endParaRPr>
        </a:p>
      </dgm:t>
    </dgm:pt>
    <dgm:pt modelId="{5E11A3B0-2C74-4832-838A-40B1B52B0D19}" type="parTrans" cxnId="{75EF15B8-085A-401F-9EA6-B412534E6666}">
      <dgm:prSet/>
      <dgm:spPr/>
      <dgm:t>
        <a:bodyPr/>
        <a:lstStyle/>
        <a:p>
          <a:endParaRPr lang="en-US"/>
        </a:p>
      </dgm:t>
    </dgm:pt>
    <dgm:pt modelId="{E236598B-8B71-4454-813B-C45B55CAEB9E}" type="sibTrans" cxnId="{75EF15B8-085A-401F-9EA6-B412534E6666}">
      <dgm:prSet/>
      <dgm:spPr/>
      <dgm:t>
        <a:bodyPr/>
        <a:lstStyle/>
        <a:p>
          <a:endParaRPr lang="en-US"/>
        </a:p>
      </dgm:t>
    </dgm:pt>
    <dgm:pt modelId="{FF29D70D-D287-46A3-8E78-1872FF368584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FF0000"/>
              </a:solidFill>
            </a:rPr>
            <a:t>বাণিজ্যিক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ব্যাংক</a:t>
          </a:r>
          <a:endParaRPr lang="en-US" b="1" dirty="0">
            <a:solidFill>
              <a:srgbClr val="FF0000"/>
            </a:solidFill>
          </a:endParaRPr>
        </a:p>
      </dgm:t>
    </dgm:pt>
    <dgm:pt modelId="{77691CC5-A003-4B28-9FF8-2574FF58F889}" type="parTrans" cxnId="{DAACB779-4E8A-45AD-9DDD-6B10269EF3A8}">
      <dgm:prSet/>
      <dgm:spPr/>
      <dgm:t>
        <a:bodyPr/>
        <a:lstStyle/>
        <a:p>
          <a:endParaRPr lang="en-US"/>
        </a:p>
      </dgm:t>
    </dgm:pt>
    <dgm:pt modelId="{CBA890A6-B77F-4913-BFCB-2A3796A53E54}" type="sibTrans" cxnId="{DAACB779-4E8A-45AD-9DDD-6B10269EF3A8}">
      <dgm:prSet/>
      <dgm:spPr/>
      <dgm:t>
        <a:bodyPr/>
        <a:lstStyle/>
        <a:p>
          <a:endParaRPr lang="en-US"/>
        </a:p>
      </dgm:t>
    </dgm:pt>
    <dgm:pt modelId="{D9BB654B-F6B8-41B3-B144-FBCC5553EC71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শিল্প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ব্যাংক</a:t>
          </a:r>
          <a:endParaRPr lang="en-US" b="1" dirty="0">
            <a:solidFill>
              <a:schemeClr val="tx1"/>
            </a:solidFill>
          </a:endParaRPr>
        </a:p>
      </dgm:t>
    </dgm:pt>
    <dgm:pt modelId="{B328689A-6949-41CC-8FB0-9610B5B70F67}" type="parTrans" cxnId="{F7106E1C-750C-42D1-B499-FAEF76521F43}">
      <dgm:prSet/>
      <dgm:spPr/>
      <dgm:t>
        <a:bodyPr/>
        <a:lstStyle/>
        <a:p>
          <a:endParaRPr lang="en-US"/>
        </a:p>
      </dgm:t>
    </dgm:pt>
    <dgm:pt modelId="{11CB432B-2FDC-48B4-8C98-77AE67CAED0E}" type="sibTrans" cxnId="{F7106E1C-750C-42D1-B499-FAEF76521F43}">
      <dgm:prSet/>
      <dgm:spPr/>
      <dgm:t>
        <a:bodyPr/>
        <a:lstStyle/>
        <a:p>
          <a:endParaRPr lang="en-US"/>
        </a:p>
      </dgm:t>
    </dgm:pt>
    <dgm:pt modelId="{87FABDC6-5C86-428A-BF28-BA83E1CB41B8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FF0000"/>
              </a:solidFill>
            </a:rPr>
            <a:t>বিমা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কোম্পানি</a:t>
          </a:r>
          <a:endParaRPr lang="en-US" b="1" dirty="0">
            <a:solidFill>
              <a:srgbClr val="FF0000"/>
            </a:solidFill>
          </a:endParaRPr>
        </a:p>
      </dgm:t>
    </dgm:pt>
    <dgm:pt modelId="{E606C254-FBED-4B1A-AEFB-E8FA5E7D57F3}" type="parTrans" cxnId="{0ED3CF1C-15F3-4642-AD67-E73557A5D3D3}">
      <dgm:prSet/>
      <dgm:spPr/>
      <dgm:t>
        <a:bodyPr/>
        <a:lstStyle/>
        <a:p>
          <a:endParaRPr lang="en-US"/>
        </a:p>
      </dgm:t>
    </dgm:pt>
    <dgm:pt modelId="{0147AEDC-C0D0-41FA-9FAA-97609F020276}" type="sibTrans" cxnId="{0ED3CF1C-15F3-4642-AD67-E73557A5D3D3}">
      <dgm:prSet/>
      <dgm:spPr/>
      <dgm:t>
        <a:bodyPr/>
        <a:lstStyle/>
        <a:p>
          <a:endParaRPr lang="en-US"/>
        </a:p>
      </dgm:t>
    </dgm:pt>
    <dgm:pt modelId="{4C941161-6DE4-47AF-AAD9-3FCCB6492B55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</a:rPr>
            <a:t>লিজিং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কোম্পানি</a:t>
          </a:r>
          <a:endParaRPr lang="en-US" b="1" dirty="0">
            <a:solidFill>
              <a:srgbClr val="002060"/>
            </a:solidFill>
          </a:endParaRPr>
        </a:p>
      </dgm:t>
    </dgm:pt>
    <dgm:pt modelId="{5018EBE0-F8BC-452D-8961-A6EAE67441B7}" type="parTrans" cxnId="{EAA09AB5-01C2-4A07-941B-4D41716C74C1}">
      <dgm:prSet/>
      <dgm:spPr/>
      <dgm:t>
        <a:bodyPr/>
        <a:lstStyle/>
        <a:p>
          <a:endParaRPr lang="en-US"/>
        </a:p>
      </dgm:t>
    </dgm:pt>
    <dgm:pt modelId="{34166387-8E5B-4413-82F3-88E1A6531E80}" type="sibTrans" cxnId="{EAA09AB5-01C2-4A07-941B-4D41716C74C1}">
      <dgm:prSet/>
      <dgm:spPr/>
      <dgm:t>
        <a:bodyPr/>
        <a:lstStyle/>
        <a:p>
          <a:endParaRPr lang="en-US"/>
        </a:p>
      </dgm:t>
    </dgm:pt>
    <dgm:pt modelId="{04038374-5ADA-4BF5-AD5D-7660CEAB329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FF0000"/>
              </a:solidFill>
            </a:rPr>
            <a:t>বিদেশি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দাতা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সংস্থা</a:t>
          </a:r>
          <a:endParaRPr lang="en-US" b="1" dirty="0">
            <a:solidFill>
              <a:srgbClr val="FF0000"/>
            </a:solidFill>
          </a:endParaRPr>
        </a:p>
      </dgm:t>
    </dgm:pt>
    <dgm:pt modelId="{676BEC6C-F073-4F66-8023-F58DFF81D4FC}" type="parTrans" cxnId="{5C118C7F-EF42-40C9-9198-1B118BE2B989}">
      <dgm:prSet/>
      <dgm:spPr/>
      <dgm:t>
        <a:bodyPr/>
        <a:lstStyle/>
        <a:p>
          <a:endParaRPr lang="en-US"/>
        </a:p>
      </dgm:t>
    </dgm:pt>
    <dgm:pt modelId="{2D911178-D890-472F-B9E4-61D04BE1A9E9}" type="sibTrans" cxnId="{5C118C7F-EF42-40C9-9198-1B118BE2B989}">
      <dgm:prSet/>
      <dgm:spPr/>
      <dgm:t>
        <a:bodyPr/>
        <a:lstStyle/>
        <a:p>
          <a:endParaRPr lang="en-US"/>
        </a:p>
      </dgm:t>
    </dgm:pt>
    <dgm:pt modelId="{8BD14B84-FDC4-4D84-90F0-2C8C8B9BA4BF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</a:rPr>
            <a:t>কৃষি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ব্যাংক</a:t>
          </a:r>
          <a:endParaRPr lang="en-US" b="1" dirty="0">
            <a:solidFill>
              <a:srgbClr val="002060"/>
            </a:solidFill>
          </a:endParaRPr>
        </a:p>
      </dgm:t>
    </dgm:pt>
    <dgm:pt modelId="{3505B057-AB5C-41E8-ADEA-FD6D09327FE5}" type="parTrans" cxnId="{566BBF91-C012-46CA-AFCE-6CEA46ACC169}">
      <dgm:prSet/>
      <dgm:spPr/>
      <dgm:t>
        <a:bodyPr/>
        <a:lstStyle/>
        <a:p>
          <a:endParaRPr lang="en-US"/>
        </a:p>
      </dgm:t>
    </dgm:pt>
    <dgm:pt modelId="{9CBA406A-60DC-40E1-9996-BDE2A297E2A6}" type="sibTrans" cxnId="{566BBF91-C012-46CA-AFCE-6CEA46ACC169}">
      <dgm:prSet/>
      <dgm:spPr/>
      <dgm:t>
        <a:bodyPr/>
        <a:lstStyle/>
        <a:p>
          <a:endParaRPr lang="en-US"/>
        </a:p>
      </dgm:t>
    </dgm:pt>
    <dgm:pt modelId="{8F6501C5-10FC-478A-B795-9C16975FFC29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FF0000"/>
              </a:solidFill>
            </a:rPr>
            <a:t>রাজশাহী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ব্যাংক</a:t>
          </a:r>
          <a:endParaRPr lang="en-US" b="1" dirty="0">
            <a:solidFill>
              <a:srgbClr val="FF0000"/>
            </a:solidFill>
          </a:endParaRPr>
        </a:p>
      </dgm:t>
    </dgm:pt>
    <dgm:pt modelId="{EB7A893B-0A1B-4BA9-8D04-B4471D5156C0}" type="parTrans" cxnId="{F59EBEB7-63DA-46B8-9C30-EC2791A1701B}">
      <dgm:prSet/>
      <dgm:spPr/>
      <dgm:t>
        <a:bodyPr/>
        <a:lstStyle/>
        <a:p>
          <a:endParaRPr lang="en-US"/>
        </a:p>
      </dgm:t>
    </dgm:pt>
    <dgm:pt modelId="{06ED83AC-7674-48C2-8AEA-E33F45079A05}" type="sibTrans" cxnId="{F59EBEB7-63DA-46B8-9C30-EC2791A1701B}">
      <dgm:prSet/>
      <dgm:spPr/>
      <dgm:t>
        <a:bodyPr/>
        <a:lstStyle/>
        <a:p>
          <a:endParaRPr lang="en-US"/>
        </a:p>
      </dgm:t>
    </dgm:pt>
    <dgm:pt modelId="{01A96378-A171-40D8-8BD6-81C1060B27E7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</a:rPr>
            <a:t>গ্রামীণ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ব্যাংক</a:t>
          </a:r>
          <a:endParaRPr lang="en-US" b="1" dirty="0">
            <a:solidFill>
              <a:srgbClr val="002060"/>
            </a:solidFill>
          </a:endParaRPr>
        </a:p>
      </dgm:t>
    </dgm:pt>
    <dgm:pt modelId="{CADA45A7-184A-4B6B-BD9D-C421E8AF978D}" type="parTrans" cxnId="{4EB32C63-95C8-4E79-A9EC-8FEE52AD825C}">
      <dgm:prSet/>
      <dgm:spPr/>
      <dgm:t>
        <a:bodyPr/>
        <a:lstStyle/>
        <a:p>
          <a:endParaRPr lang="en-US"/>
        </a:p>
      </dgm:t>
    </dgm:pt>
    <dgm:pt modelId="{BEC3F3F6-EAC9-41C0-B1AF-2B24CDA6C1D5}" type="sibTrans" cxnId="{4EB32C63-95C8-4E79-A9EC-8FEE52AD825C}">
      <dgm:prSet/>
      <dgm:spPr/>
      <dgm:t>
        <a:bodyPr/>
        <a:lstStyle/>
        <a:p>
          <a:endParaRPr lang="en-US"/>
        </a:p>
      </dgm:t>
    </dgm:pt>
    <dgm:pt modelId="{14235482-B50B-4B39-BDB1-033495A7C325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7030A0"/>
              </a:solidFill>
            </a:rPr>
            <a:t>ইসলামী</a:t>
          </a:r>
          <a:r>
            <a:rPr lang="en-US" b="1" dirty="0" smtClean="0">
              <a:solidFill>
                <a:srgbClr val="7030A0"/>
              </a:solidFill>
            </a:rPr>
            <a:t> </a:t>
          </a:r>
          <a:r>
            <a:rPr lang="en-US" b="1" dirty="0" err="1" smtClean="0">
              <a:solidFill>
                <a:srgbClr val="7030A0"/>
              </a:solidFill>
            </a:rPr>
            <a:t>ব্যাংক</a:t>
          </a:r>
          <a:endParaRPr lang="en-US" b="1" dirty="0">
            <a:solidFill>
              <a:srgbClr val="7030A0"/>
            </a:solidFill>
          </a:endParaRPr>
        </a:p>
      </dgm:t>
    </dgm:pt>
    <dgm:pt modelId="{9A1424AC-E15C-4483-9C30-B5D060FD2E00}" type="parTrans" cxnId="{F62E620A-2BA0-4046-A9DA-9DA98A63C54E}">
      <dgm:prSet/>
      <dgm:spPr/>
      <dgm:t>
        <a:bodyPr/>
        <a:lstStyle/>
        <a:p>
          <a:endParaRPr lang="en-US"/>
        </a:p>
      </dgm:t>
    </dgm:pt>
    <dgm:pt modelId="{A9F62ACB-1A5B-4C52-8D9C-68CF60D9366A}" type="sibTrans" cxnId="{F62E620A-2BA0-4046-A9DA-9DA98A63C54E}">
      <dgm:prSet/>
      <dgm:spPr/>
      <dgm:t>
        <a:bodyPr/>
        <a:lstStyle/>
        <a:p>
          <a:endParaRPr lang="en-US"/>
        </a:p>
      </dgm:t>
    </dgm:pt>
    <dgm:pt modelId="{07E53B24-E573-4F3A-9452-DEDB74DE90F2}" type="pres">
      <dgm:prSet presAssocID="{B5D9915F-8AD9-4A05-BE2B-B0ADEA6534D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77052C-C264-488D-AAD8-50A9498F269F}" type="pres">
      <dgm:prSet presAssocID="{9DF04029-5B4D-429D-8F5E-231B5414BB89}" presName="root1" presStyleCnt="0"/>
      <dgm:spPr/>
    </dgm:pt>
    <dgm:pt modelId="{98247011-5CB7-49ED-9622-5A644F00EFA0}" type="pres">
      <dgm:prSet presAssocID="{9DF04029-5B4D-429D-8F5E-231B5414BB89}" presName="LevelOneTextNode" presStyleLbl="node0" presStyleIdx="0" presStyleCnt="1" custAng="0" custLinFactNeighborX="-5630" custLinFactNeighborY="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180757-5080-4B06-A1EC-373AC6334107}" type="pres">
      <dgm:prSet presAssocID="{9DF04029-5B4D-429D-8F5E-231B5414BB89}" presName="level2hierChild" presStyleCnt="0"/>
      <dgm:spPr/>
    </dgm:pt>
    <dgm:pt modelId="{222D79B6-78FE-4B4C-B6DD-3BE3534F9417}" type="pres">
      <dgm:prSet presAssocID="{77691CC5-A003-4B28-9FF8-2574FF58F889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1D636E82-C52E-431D-BE2F-728BC095EF7E}" type="pres">
      <dgm:prSet presAssocID="{77691CC5-A003-4B28-9FF8-2574FF58F889}" presName="connTx" presStyleLbl="parChTrans1D2" presStyleIdx="0" presStyleCnt="9"/>
      <dgm:spPr/>
      <dgm:t>
        <a:bodyPr/>
        <a:lstStyle/>
        <a:p>
          <a:endParaRPr lang="en-US"/>
        </a:p>
      </dgm:t>
    </dgm:pt>
    <dgm:pt modelId="{DECD9A2B-A444-4662-83C7-AA85E47D0FE6}" type="pres">
      <dgm:prSet presAssocID="{FF29D70D-D287-46A3-8E78-1872FF368584}" presName="root2" presStyleCnt="0"/>
      <dgm:spPr/>
    </dgm:pt>
    <dgm:pt modelId="{8BEE1F6A-06F0-4FFB-96B6-AF717F678A6B}" type="pres">
      <dgm:prSet presAssocID="{FF29D70D-D287-46A3-8E78-1872FF368584}" presName="LevelTwoTextNode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3141A7-DBFD-4F4E-AFF6-24A19CCC1548}" type="pres">
      <dgm:prSet presAssocID="{FF29D70D-D287-46A3-8E78-1872FF368584}" presName="level3hierChild" presStyleCnt="0"/>
      <dgm:spPr/>
    </dgm:pt>
    <dgm:pt modelId="{B9A93B6F-6245-4487-9E54-B856D7B1E690}" type="pres">
      <dgm:prSet presAssocID="{B328689A-6949-41CC-8FB0-9610B5B70F67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CD4E0228-05AF-465B-A765-C9BCDC8B4D08}" type="pres">
      <dgm:prSet presAssocID="{B328689A-6949-41CC-8FB0-9610B5B70F67}" presName="connTx" presStyleLbl="parChTrans1D2" presStyleIdx="1" presStyleCnt="9"/>
      <dgm:spPr/>
      <dgm:t>
        <a:bodyPr/>
        <a:lstStyle/>
        <a:p>
          <a:endParaRPr lang="en-US"/>
        </a:p>
      </dgm:t>
    </dgm:pt>
    <dgm:pt modelId="{AD73FACC-3D25-4826-8A81-25D4C3989153}" type="pres">
      <dgm:prSet presAssocID="{D9BB654B-F6B8-41B3-B144-FBCC5553EC71}" presName="root2" presStyleCnt="0"/>
      <dgm:spPr/>
    </dgm:pt>
    <dgm:pt modelId="{4A72B1CA-C6FB-443C-BB1A-03EA41F864D3}" type="pres">
      <dgm:prSet presAssocID="{D9BB654B-F6B8-41B3-B144-FBCC5553EC71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BC55A-BD84-4272-970A-5E792553A2EF}" type="pres">
      <dgm:prSet presAssocID="{D9BB654B-F6B8-41B3-B144-FBCC5553EC71}" presName="level3hierChild" presStyleCnt="0"/>
      <dgm:spPr/>
    </dgm:pt>
    <dgm:pt modelId="{16F6237F-8793-4C9D-8CB8-99A9768503BB}" type="pres">
      <dgm:prSet presAssocID="{E606C254-FBED-4B1A-AEFB-E8FA5E7D57F3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F4E966AB-6CCC-475C-AC5D-C15ADFC86BBD}" type="pres">
      <dgm:prSet presAssocID="{E606C254-FBED-4B1A-AEFB-E8FA5E7D57F3}" presName="connTx" presStyleLbl="parChTrans1D2" presStyleIdx="2" presStyleCnt="9"/>
      <dgm:spPr/>
      <dgm:t>
        <a:bodyPr/>
        <a:lstStyle/>
        <a:p>
          <a:endParaRPr lang="en-US"/>
        </a:p>
      </dgm:t>
    </dgm:pt>
    <dgm:pt modelId="{D994C082-9896-4483-B682-DF71811DC660}" type="pres">
      <dgm:prSet presAssocID="{87FABDC6-5C86-428A-BF28-BA83E1CB41B8}" presName="root2" presStyleCnt="0"/>
      <dgm:spPr/>
    </dgm:pt>
    <dgm:pt modelId="{0C299D6D-1199-4441-AF4F-EFA78962C32C}" type="pres">
      <dgm:prSet presAssocID="{87FABDC6-5C86-428A-BF28-BA83E1CB41B8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0A2F56-07B9-4E6D-89F9-5FA9290A5E8A}" type="pres">
      <dgm:prSet presAssocID="{87FABDC6-5C86-428A-BF28-BA83E1CB41B8}" presName="level3hierChild" presStyleCnt="0"/>
      <dgm:spPr/>
    </dgm:pt>
    <dgm:pt modelId="{9D1C3889-26A2-449B-8F56-7B60AD0326E0}" type="pres">
      <dgm:prSet presAssocID="{5018EBE0-F8BC-452D-8961-A6EAE67441B7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CF650119-2782-43B0-8A31-DCEBCAF5C649}" type="pres">
      <dgm:prSet presAssocID="{5018EBE0-F8BC-452D-8961-A6EAE67441B7}" presName="connTx" presStyleLbl="parChTrans1D2" presStyleIdx="3" presStyleCnt="9"/>
      <dgm:spPr/>
      <dgm:t>
        <a:bodyPr/>
        <a:lstStyle/>
        <a:p>
          <a:endParaRPr lang="en-US"/>
        </a:p>
      </dgm:t>
    </dgm:pt>
    <dgm:pt modelId="{A6A27E0E-8B40-49DE-9FEC-B3CD077BA46D}" type="pres">
      <dgm:prSet presAssocID="{4C941161-6DE4-47AF-AAD9-3FCCB6492B55}" presName="root2" presStyleCnt="0"/>
      <dgm:spPr/>
    </dgm:pt>
    <dgm:pt modelId="{4AA227FB-6D1E-49D1-9DFC-AA3D1A9ED0C4}" type="pres">
      <dgm:prSet presAssocID="{4C941161-6DE4-47AF-AAD9-3FCCB6492B55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0CF3A-CEA5-4A6F-A748-8DF4A4049F9B}" type="pres">
      <dgm:prSet presAssocID="{4C941161-6DE4-47AF-AAD9-3FCCB6492B55}" presName="level3hierChild" presStyleCnt="0"/>
      <dgm:spPr/>
    </dgm:pt>
    <dgm:pt modelId="{A5E85BD7-5B73-4599-8318-4971A484FB99}" type="pres">
      <dgm:prSet presAssocID="{676BEC6C-F073-4F66-8023-F58DFF81D4F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F5C947A7-7DD3-43AB-8A29-C5DFC19B8A55}" type="pres">
      <dgm:prSet presAssocID="{676BEC6C-F073-4F66-8023-F58DFF81D4F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2AAA336-E2C4-4498-9179-3196F4F239EE}" type="pres">
      <dgm:prSet presAssocID="{04038374-5ADA-4BF5-AD5D-7660CEAB329E}" presName="root2" presStyleCnt="0"/>
      <dgm:spPr/>
    </dgm:pt>
    <dgm:pt modelId="{28E2369A-4487-4E6A-A6F9-97EE913DB86C}" type="pres">
      <dgm:prSet presAssocID="{04038374-5ADA-4BF5-AD5D-7660CEAB329E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D6B780-FCC3-4605-8C20-7C0493E07E87}" type="pres">
      <dgm:prSet presAssocID="{04038374-5ADA-4BF5-AD5D-7660CEAB329E}" presName="level3hierChild" presStyleCnt="0"/>
      <dgm:spPr/>
    </dgm:pt>
    <dgm:pt modelId="{57EBACFA-4458-4C52-89D9-F975C3CE526D}" type="pres">
      <dgm:prSet presAssocID="{3505B057-AB5C-41E8-ADEA-FD6D09327FE5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45D0C5AB-5580-4B54-B7A2-6E29D5A085CA}" type="pres">
      <dgm:prSet presAssocID="{3505B057-AB5C-41E8-ADEA-FD6D09327FE5}" presName="connTx" presStyleLbl="parChTrans1D2" presStyleIdx="5" presStyleCnt="9"/>
      <dgm:spPr/>
      <dgm:t>
        <a:bodyPr/>
        <a:lstStyle/>
        <a:p>
          <a:endParaRPr lang="en-US"/>
        </a:p>
      </dgm:t>
    </dgm:pt>
    <dgm:pt modelId="{C6486201-57ED-428A-87F0-D0DC27CE6CCE}" type="pres">
      <dgm:prSet presAssocID="{8BD14B84-FDC4-4D84-90F0-2C8C8B9BA4BF}" presName="root2" presStyleCnt="0"/>
      <dgm:spPr/>
    </dgm:pt>
    <dgm:pt modelId="{EE15437A-E745-4708-8352-EB7AA90805C7}" type="pres">
      <dgm:prSet presAssocID="{8BD14B84-FDC4-4D84-90F0-2C8C8B9BA4BF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F14FC8-1805-4A9A-AAC4-A7FCAE28277D}" type="pres">
      <dgm:prSet presAssocID="{8BD14B84-FDC4-4D84-90F0-2C8C8B9BA4BF}" presName="level3hierChild" presStyleCnt="0"/>
      <dgm:spPr/>
    </dgm:pt>
    <dgm:pt modelId="{5D52D933-0C02-4CAE-A401-90849551E0B2}" type="pres">
      <dgm:prSet presAssocID="{EB7A893B-0A1B-4BA9-8D04-B4471D5156C0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F93B1B65-F1B1-4DD6-87B0-CA0B7E180F71}" type="pres">
      <dgm:prSet presAssocID="{EB7A893B-0A1B-4BA9-8D04-B4471D5156C0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22FD608-03B0-42C2-99B5-BA069C95510A}" type="pres">
      <dgm:prSet presAssocID="{8F6501C5-10FC-478A-B795-9C16975FFC29}" presName="root2" presStyleCnt="0"/>
      <dgm:spPr/>
    </dgm:pt>
    <dgm:pt modelId="{07A6B349-6B32-4F53-8841-859A1933082A}" type="pres">
      <dgm:prSet presAssocID="{8F6501C5-10FC-478A-B795-9C16975FFC29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6F6600-C1AF-4107-8D53-E83CB6234423}" type="pres">
      <dgm:prSet presAssocID="{8F6501C5-10FC-478A-B795-9C16975FFC29}" presName="level3hierChild" presStyleCnt="0"/>
      <dgm:spPr/>
    </dgm:pt>
    <dgm:pt modelId="{B1457480-4BFA-45DE-991A-4502FFA3C3E6}" type="pres">
      <dgm:prSet presAssocID="{CADA45A7-184A-4B6B-BD9D-C421E8AF978D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652DA91F-7A30-4B26-AB04-B833BA70B4D8}" type="pres">
      <dgm:prSet presAssocID="{CADA45A7-184A-4B6B-BD9D-C421E8AF978D}" presName="connTx" presStyleLbl="parChTrans1D2" presStyleIdx="7" presStyleCnt="9"/>
      <dgm:spPr/>
      <dgm:t>
        <a:bodyPr/>
        <a:lstStyle/>
        <a:p>
          <a:endParaRPr lang="en-US"/>
        </a:p>
      </dgm:t>
    </dgm:pt>
    <dgm:pt modelId="{8A4BFDE7-0201-4452-86AE-46E9FF9DBBAA}" type="pres">
      <dgm:prSet presAssocID="{01A96378-A171-40D8-8BD6-81C1060B27E7}" presName="root2" presStyleCnt="0"/>
      <dgm:spPr/>
    </dgm:pt>
    <dgm:pt modelId="{D3AA85E3-367A-4E89-BCF2-B56EB696230A}" type="pres">
      <dgm:prSet presAssocID="{01A96378-A171-40D8-8BD6-81C1060B27E7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B034FB-76AA-4B26-A484-E2707323F26C}" type="pres">
      <dgm:prSet presAssocID="{01A96378-A171-40D8-8BD6-81C1060B27E7}" presName="level3hierChild" presStyleCnt="0"/>
      <dgm:spPr/>
    </dgm:pt>
    <dgm:pt modelId="{9A9C4F1F-C24F-4638-924E-865FBD38857D}" type="pres">
      <dgm:prSet presAssocID="{9A1424AC-E15C-4483-9C30-B5D060FD2E00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0724179F-77E2-41E6-90DA-667B9DE7A330}" type="pres">
      <dgm:prSet presAssocID="{9A1424AC-E15C-4483-9C30-B5D060FD2E00}" presName="connTx" presStyleLbl="parChTrans1D2" presStyleIdx="8" presStyleCnt="9"/>
      <dgm:spPr/>
      <dgm:t>
        <a:bodyPr/>
        <a:lstStyle/>
        <a:p>
          <a:endParaRPr lang="en-US"/>
        </a:p>
      </dgm:t>
    </dgm:pt>
    <dgm:pt modelId="{60E08F39-1C71-43D2-9C61-4DB8A6607EF1}" type="pres">
      <dgm:prSet presAssocID="{14235482-B50B-4B39-BDB1-033495A7C325}" presName="root2" presStyleCnt="0"/>
      <dgm:spPr/>
    </dgm:pt>
    <dgm:pt modelId="{2E0CB0AF-5C06-40D3-8530-EF8324B0E0B8}" type="pres">
      <dgm:prSet presAssocID="{14235482-B50B-4B39-BDB1-033495A7C325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ACB5D7-CB95-4731-AACD-069C96AD222B}" type="pres">
      <dgm:prSet presAssocID="{14235482-B50B-4B39-BDB1-033495A7C325}" presName="level3hierChild" presStyleCnt="0"/>
      <dgm:spPr/>
    </dgm:pt>
  </dgm:ptLst>
  <dgm:cxnLst>
    <dgm:cxn modelId="{4AC35101-A9C0-4ECB-B7D9-3069A016DAF3}" type="presOf" srcId="{9A1424AC-E15C-4483-9C30-B5D060FD2E00}" destId="{9A9C4F1F-C24F-4638-924E-865FBD38857D}" srcOrd="0" destOrd="0" presId="urn:microsoft.com/office/officeart/2008/layout/HorizontalMultiLevelHierarchy"/>
    <dgm:cxn modelId="{46F44AAE-DA47-45E8-9E0E-AE0C18E48561}" type="presOf" srcId="{E606C254-FBED-4B1A-AEFB-E8FA5E7D57F3}" destId="{16F6237F-8793-4C9D-8CB8-99A9768503BB}" srcOrd="0" destOrd="0" presId="urn:microsoft.com/office/officeart/2008/layout/HorizontalMultiLevelHierarchy"/>
    <dgm:cxn modelId="{F62E620A-2BA0-4046-A9DA-9DA98A63C54E}" srcId="{9DF04029-5B4D-429D-8F5E-231B5414BB89}" destId="{14235482-B50B-4B39-BDB1-033495A7C325}" srcOrd="8" destOrd="0" parTransId="{9A1424AC-E15C-4483-9C30-B5D060FD2E00}" sibTransId="{A9F62ACB-1A5B-4C52-8D9C-68CF60D9366A}"/>
    <dgm:cxn modelId="{EAA09AB5-01C2-4A07-941B-4D41716C74C1}" srcId="{9DF04029-5B4D-429D-8F5E-231B5414BB89}" destId="{4C941161-6DE4-47AF-AAD9-3FCCB6492B55}" srcOrd="3" destOrd="0" parTransId="{5018EBE0-F8BC-452D-8961-A6EAE67441B7}" sibTransId="{34166387-8E5B-4413-82F3-88E1A6531E80}"/>
    <dgm:cxn modelId="{D34A5BB4-900D-4894-A4A6-E979909E680B}" type="presOf" srcId="{EB7A893B-0A1B-4BA9-8D04-B4471D5156C0}" destId="{5D52D933-0C02-4CAE-A401-90849551E0B2}" srcOrd="0" destOrd="0" presId="urn:microsoft.com/office/officeart/2008/layout/HorizontalMultiLevelHierarchy"/>
    <dgm:cxn modelId="{B28B618F-73EF-4905-A6AB-58D637F76AC7}" type="presOf" srcId="{77691CC5-A003-4B28-9FF8-2574FF58F889}" destId="{222D79B6-78FE-4B4C-B6DD-3BE3534F9417}" srcOrd="0" destOrd="0" presId="urn:microsoft.com/office/officeart/2008/layout/HorizontalMultiLevelHierarchy"/>
    <dgm:cxn modelId="{34B01354-A13D-413D-BA98-93E5AAD29BB0}" type="presOf" srcId="{9DF04029-5B4D-429D-8F5E-231B5414BB89}" destId="{98247011-5CB7-49ED-9622-5A644F00EFA0}" srcOrd="0" destOrd="0" presId="urn:microsoft.com/office/officeart/2008/layout/HorizontalMultiLevelHierarchy"/>
    <dgm:cxn modelId="{D412CB3E-A984-497A-A377-5828E26425BB}" type="presOf" srcId="{9A1424AC-E15C-4483-9C30-B5D060FD2E00}" destId="{0724179F-77E2-41E6-90DA-667B9DE7A330}" srcOrd="1" destOrd="0" presId="urn:microsoft.com/office/officeart/2008/layout/HorizontalMultiLevelHierarchy"/>
    <dgm:cxn modelId="{DAACB779-4E8A-45AD-9DDD-6B10269EF3A8}" srcId="{9DF04029-5B4D-429D-8F5E-231B5414BB89}" destId="{FF29D70D-D287-46A3-8E78-1872FF368584}" srcOrd="0" destOrd="0" parTransId="{77691CC5-A003-4B28-9FF8-2574FF58F889}" sibTransId="{CBA890A6-B77F-4913-BFCB-2A3796A53E54}"/>
    <dgm:cxn modelId="{52341494-CD92-4EC5-A987-4CC206901712}" type="presOf" srcId="{CADA45A7-184A-4B6B-BD9D-C421E8AF978D}" destId="{B1457480-4BFA-45DE-991A-4502FFA3C3E6}" srcOrd="0" destOrd="0" presId="urn:microsoft.com/office/officeart/2008/layout/HorizontalMultiLevelHierarchy"/>
    <dgm:cxn modelId="{75EF15B8-085A-401F-9EA6-B412534E6666}" srcId="{B5D9915F-8AD9-4A05-BE2B-B0ADEA6534DB}" destId="{9DF04029-5B4D-429D-8F5E-231B5414BB89}" srcOrd="0" destOrd="0" parTransId="{5E11A3B0-2C74-4832-838A-40B1B52B0D19}" sibTransId="{E236598B-8B71-4454-813B-C45B55CAEB9E}"/>
    <dgm:cxn modelId="{5C118C7F-EF42-40C9-9198-1B118BE2B989}" srcId="{9DF04029-5B4D-429D-8F5E-231B5414BB89}" destId="{04038374-5ADA-4BF5-AD5D-7660CEAB329E}" srcOrd="4" destOrd="0" parTransId="{676BEC6C-F073-4F66-8023-F58DFF81D4FC}" sibTransId="{2D911178-D890-472F-B9E4-61D04BE1A9E9}"/>
    <dgm:cxn modelId="{18C72A12-0F79-4B5B-8BBB-ED00BA1C68B3}" type="presOf" srcId="{04038374-5ADA-4BF5-AD5D-7660CEAB329E}" destId="{28E2369A-4487-4E6A-A6F9-97EE913DB86C}" srcOrd="0" destOrd="0" presId="urn:microsoft.com/office/officeart/2008/layout/HorizontalMultiLevelHierarchy"/>
    <dgm:cxn modelId="{444199AF-C5D3-4104-8EBB-1DC08CB6EB52}" type="presOf" srcId="{77691CC5-A003-4B28-9FF8-2574FF58F889}" destId="{1D636E82-C52E-431D-BE2F-728BC095EF7E}" srcOrd="1" destOrd="0" presId="urn:microsoft.com/office/officeart/2008/layout/HorizontalMultiLevelHierarchy"/>
    <dgm:cxn modelId="{4EB32C63-95C8-4E79-A9EC-8FEE52AD825C}" srcId="{9DF04029-5B4D-429D-8F5E-231B5414BB89}" destId="{01A96378-A171-40D8-8BD6-81C1060B27E7}" srcOrd="7" destOrd="0" parTransId="{CADA45A7-184A-4B6B-BD9D-C421E8AF978D}" sibTransId="{BEC3F3F6-EAC9-41C0-B1AF-2B24CDA6C1D5}"/>
    <dgm:cxn modelId="{CB4D4A93-381F-48FA-A1EA-8C807B72342F}" type="presOf" srcId="{87FABDC6-5C86-428A-BF28-BA83E1CB41B8}" destId="{0C299D6D-1199-4441-AF4F-EFA78962C32C}" srcOrd="0" destOrd="0" presId="urn:microsoft.com/office/officeart/2008/layout/HorizontalMultiLevelHierarchy"/>
    <dgm:cxn modelId="{57FA1F63-06D7-4962-8E6C-5CB68FE17DE1}" type="presOf" srcId="{CADA45A7-184A-4B6B-BD9D-C421E8AF978D}" destId="{652DA91F-7A30-4B26-AB04-B833BA70B4D8}" srcOrd="1" destOrd="0" presId="urn:microsoft.com/office/officeart/2008/layout/HorizontalMultiLevelHierarchy"/>
    <dgm:cxn modelId="{D3225769-EB6E-4053-B222-40F084F2AC89}" type="presOf" srcId="{FF29D70D-D287-46A3-8E78-1872FF368584}" destId="{8BEE1F6A-06F0-4FFB-96B6-AF717F678A6B}" srcOrd="0" destOrd="0" presId="urn:microsoft.com/office/officeart/2008/layout/HorizontalMultiLevelHierarchy"/>
    <dgm:cxn modelId="{CE610398-C8D8-4B49-9275-8C175E767303}" type="presOf" srcId="{4C941161-6DE4-47AF-AAD9-3FCCB6492B55}" destId="{4AA227FB-6D1E-49D1-9DFC-AA3D1A9ED0C4}" srcOrd="0" destOrd="0" presId="urn:microsoft.com/office/officeart/2008/layout/HorizontalMultiLevelHierarchy"/>
    <dgm:cxn modelId="{E14AE146-97C9-4386-AB1D-C427BE7EE37F}" type="presOf" srcId="{8F6501C5-10FC-478A-B795-9C16975FFC29}" destId="{07A6B349-6B32-4F53-8841-859A1933082A}" srcOrd="0" destOrd="0" presId="urn:microsoft.com/office/officeart/2008/layout/HorizontalMultiLevelHierarchy"/>
    <dgm:cxn modelId="{7B225067-7A17-4B88-9D9F-A9E259F10201}" type="presOf" srcId="{B328689A-6949-41CC-8FB0-9610B5B70F67}" destId="{B9A93B6F-6245-4487-9E54-B856D7B1E690}" srcOrd="0" destOrd="0" presId="urn:microsoft.com/office/officeart/2008/layout/HorizontalMultiLevelHierarchy"/>
    <dgm:cxn modelId="{BFDC764E-0282-4EFF-A158-67F70EE5541B}" type="presOf" srcId="{14235482-B50B-4B39-BDB1-033495A7C325}" destId="{2E0CB0AF-5C06-40D3-8530-EF8324B0E0B8}" srcOrd="0" destOrd="0" presId="urn:microsoft.com/office/officeart/2008/layout/HorizontalMultiLevelHierarchy"/>
    <dgm:cxn modelId="{781B6743-522E-487C-A81C-C363A644B1F8}" type="presOf" srcId="{676BEC6C-F073-4F66-8023-F58DFF81D4FC}" destId="{F5C947A7-7DD3-43AB-8A29-C5DFC19B8A55}" srcOrd="1" destOrd="0" presId="urn:microsoft.com/office/officeart/2008/layout/HorizontalMultiLevelHierarchy"/>
    <dgm:cxn modelId="{5620DD5E-7787-4E87-8B80-3FB7265E212D}" type="presOf" srcId="{3505B057-AB5C-41E8-ADEA-FD6D09327FE5}" destId="{45D0C5AB-5580-4B54-B7A2-6E29D5A085CA}" srcOrd="1" destOrd="0" presId="urn:microsoft.com/office/officeart/2008/layout/HorizontalMultiLevelHierarchy"/>
    <dgm:cxn modelId="{F0C43058-F3C6-4064-97B0-83E92CAB783A}" type="presOf" srcId="{D9BB654B-F6B8-41B3-B144-FBCC5553EC71}" destId="{4A72B1CA-C6FB-443C-BB1A-03EA41F864D3}" srcOrd="0" destOrd="0" presId="urn:microsoft.com/office/officeart/2008/layout/HorizontalMultiLevelHierarchy"/>
    <dgm:cxn modelId="{A0BFB999-B5B6-4665-9841-D3184486D1D5}" type="presOf" srcId="{5018EBE0-F8BC-452D-8961-A6EAE67441B7}" destId="{CF650119-2782-43B0-8A31-DCEBCAF5C649}" srcOrd="1" destOrd="0" presId="urn:microsoft.com/office/officeart/2008/layout/HorizontalMultiLevelHierarchy"/>
    <dgm:cxn modelId="{566BBF91-C012-46CA-AFCE-6CEA46ACC169}" srcId="{9DF04029-5B4D-429D-8F5E-231B5414BB89}" destId="{8BD14B84-FDC4-4D84-90F0-2C8C8B9BA4BF}" srcOrd="5" destOrd="0" parTransId="{3505B057-AB5C-41E8-ADEA-FD6D09327FE5}" sibTransId="{9CBA406A-60DC-40E1-9996-BDE2A297E2A6}"/>
    <dgm:cxn modelId="{F7106E1C-750C-42D1-B499-FAEF76521F43}" srcId="{9DF04029-5B4D-429D-8F5E-231B5414BB89}" destId="{D9BB654B-F6B8-41B3-B144-FBCC5553EC71}" srcOrd="1" destOrd="0" parTransId="{B328689A-6949-41CC-8FB0-9610B5B70F67}" sibTransId="{11CB432B-2FDC-48B4-8C98-77AE67CAED0E}"/>
    <dgm:cxn modelId="{0ABA6405-8826-4004-BF0A-770AF05B58BE}" type="presOf" srcId="{B328689A-6949-41CC-8FB0-9610B5B70F67}" destId="{CD4E0228-05AF-465B-A765-C9BCDC8B4D08}" srcOrd="1" destOrd="0" presId="urn:microsoft.com/office/officeart/2008/layout/HorizontalMultiLevelHierarchy"/>
    <dgm:cxn modelId="{0ED3CF1C-15F3-4642-AD67-E73557A5D3D3}" srcId="{9DF04029-5B4D-429D-8F5E-231B5414BB89}" destId="{87FABDC6-5C86-428A-BF28-BA83E1CB41B8}" srcOrd="2" destOrd="0" parTransId="{E606C254-FBED-4B1A-AEFB-E8FA5E7D57F3}" sibTransId="{0147AEDC-C0D0-41FA-9FAA-97609F020276}"/>
    <dgm:cxn modelId="{F59EBEB7-63DA-46B8-9C30-EC2791A1701B}" srcId="{9DF04029-5B4D-429D-8F5E-231B5414BB89}" destId="{8F6501C5-10FC-478A-B795-9C16975FFC29}" srcOrd="6" destOrd="0" parTransId="{EB7A893B-0A1B-4BA9-8D04-B4471D5156C0}" sibTransId="{06ED83AC-7674-48C2-8AEA-E33F45079A05}"/>
    <dgm:cxn modelId="{668F7DF8-29DB-4F86-AAF5-1AC1EE0B158E}" type="presOf" srcId="{01A96378-A171-40D8-8BD6-81C1060B27E7}" destId="{D3AA85E3-367A-4E89-BCF2-B56EB696230A}" srcOrd="0" destOrd="0" presId="urn:microsoft.com/office/officeart/2008/layout/HorizontalMultiLevelHierarchy"/>
    <dgm:cxn modelId="{472A7EBE-593A-422E-AD67-0317FCDDE665}" type="presOf" srcId="{E606C254-FBED-4B1A-AEFB-E8FA5E7D57F3}" destId="{F4E966AB-6CCC-475C-AC5D-C15ADFC86BBD}" srcOrd="1" destOrd="0" presId="urn:microsoft.com/office/officeart/2008/layout/HorizontalMultiLevelHierarchy"/>
    <dgm:cxn modelId="{C540C8F1-93B4-4CD5-A1BE-B1FAED0FF95D}" type="presOf" srcId="{8BD14B84-FDC4-4D84-90F0-2C8C8B9BA4BF}" destId="{EE15437A-E745-4708-8352-EB7AA90805C7}" srcOrd="0" destOrd="0" presId="urn:microsoft.com/office/officeart/2008/layout/HorizontalMultiLevelHierarchy"/>
    <dgm:cxn modelId="{417A8834-E076-4DCE-AFED-F3F9BCF7525D}" type="presOf" srcId="{676BEC6C-F073-4F66-8023-F58DFF81D4FC}" destId="{A5E85BD7-5B73-4599-8318-4971A484FB99}" srcOrd="0" destOrd="0" presId="urn:microsoft.com/office/officeart/2008/layout/HorizontalMultiLevelHierarchy"/>
    <dgm:cxn modelId="{0A323FBE-E0EA-4C68-8958-053E24C959CA}" type="presOf" srcId="{EB7A893B-0A1B-4BA9-8D04-B4471D5156C0}" destId="{F93B1B65-F1B1-4DD6-87B0-CA0B7E180F71}" srcOrd="1" destOrd="0" presId="urn:microsoft.com/office/officeart/2008/layout/HorizontalMultiLevelHierarchy"/>
    <dgm:cxn modelId="{F3673EAF-09AB-4E16-A0D5-068CAE7EAFB2}" type="presOf" srcId="{3505B057-AB5C-41E8-ADEA-FD6D09327FE5}" destId="{57EBACFA-4458-4C52-89D9-F975C3CE526D}" srcOrd="0" destOrd="0" presId="urn:microsoft.com/office/officeart/2008/layout/HorizontalMultiLevelHierarchy"/>
    <dgm:cxn modelId="{3A997987-8D81-4E4C-BEFB-D7B0A3725D79}" type="presOf" srcId="{B5D9915F-8AD9-4A05-BE2B-B0ADEA6534DB}" destId="{07E53B24-E573-4F3A-9452-DEDB74DE90F2}" srcOrd="0" destOrd="0" presId="urn:microsoft.com/office/officeart/2008/layout/HorizontalMultiLevelHierarchy"/>
    <dgm:cxn modelId="{A818A02E-8AD6-42CE-9153-17815CC241A0}" type="presOf" srcId="{5018EBE0-F8BC-452D-8961-A6EAE67441B7}" destId="{9D1C3889-26A2-449B-8F56-7B60AD0326E0}" srcOrd="0" destOrd="0" presId="urn:microsoft.com/office/officeart/2008/layout/HorizontalMultiLevelHierarchy"/>
    <dgm:cxn modelId="{97544E18-DA4E-4A96-8ECB-44D2784D7312}" type="presParOf" srcId="{07E53B24-E573-4F3A-9452-DEDB74DE90F2}" destId="{5D77052C-C264-488D-AAD8-50A9498F269F}" srcOrd="0" destOrd="0" presId="urn:microsoft.com/office/officeart/2008/layout/HorizontalMultiLevelHierarchy"/>
    <dgm:cxn modelId="{459E182B-81B9-4092-8019-428E1BD9E3A9}" type="presParOf" srcId="{5D77052C-C264-488D-AAD8-50A9498F269F}" destId="{98247011-5CB7-49ED-9622-5A644F00EFA0}" srcOrd="0" destOrd="0" presId="urn:microsoft.com/office/officeart/2008/layout/HorizontalMultiLevelHierarchy"/>
    <dgm:cxn modelId="{52A3DA35-5D5B-42F2-98CF-56CFFCAD4DEE}" type="presParOf" srcId="{5D77052C-C264-488D-AAD8-50A9498F269F}" destId="{AF180757-5080-4B06-A1EC-373AC6334107}" srcOrd="1" destOrd="0" presId="urn:microsoft.com/office/officeart/2008/layout/HorizontalMultiLevelHierarchy"/>
    <dgm:cxn modelId="{11A4C2F9-482E-4883-818E-93DE2D7C0BB2}" type="presParOf" srcId="{AF180757-5080-4B06-A1EC-373AC6334107}" destId="{222D79B6-78FE-4B4C-B6DD-3BE3534F9417}" srcOrd="0" destOrd="0" presId="urn:microsoft.com/office/officeart/2008/layout/HorizontalMultiLevelHierarchy"/>
    <dgm:cxn modelId="{FBA6CEBA-8838-46E1-8042-509547B104E1}" type="presParOf" srcId="{222D79B6-78FE-4B4C-B6DD-3BE3534F9417}" destId="{1D636E82-C52E-431D-BE2F-728BC095EF7E}" srcOrd="0" destOrd="0" presId="urn:microsoft.com/office/officeart/2008/layout/HorizontalMultiLevelHierarchy"/>
    <dgm:cxn modelId="{62B84A5D-36F2-40B7-BC04-C460E730D35A}" type="presParOf" srcId="{AF180757-5080-4B06-A1EC-373AC6334107}" destId="{DECD9A2B-A444-4662-83C7-AA85E47D0FE6}" srcOrd="1" destOrd="0" presId="urn:microsoft.com/office/officeart/2008/layout/HorizontalMultiLevelHierarchy"/>
    <dgm:cxn modelId="{11114C74-ED64-4C7A-B769-9DCB0346AB6D}" type="presParOf" srcId="{DECD9A2B-A444-4662-83C7-AA85E47D0FE6}" destId="{8BEE1F6A-06F0-4FFB-96B6-AF717F678A6B}" srcOrd="0" destOrd="0" presId="urn:microsoft.com/office/officeart/2008/layout/HorizontalMultiLevelHierarchy"/>
    <dgm:cxn modelId="{725CF13D-6BA6-4DC0-BEF2-D9F9D2858CE0}" type="presParOf" srcId="{DECD9A2B-A444-4662-83C7-AA85E47D0FE6}" destId="{243141A7-DBFD-4F4E-AFF6-24A19CCC1548}" srcOrd="1" destOrd="0" presId="urn:microsoft.com/office/officeart/2008/layout/HorizontalMultiLevelHierarchy"/>
    <dgm:cxn modelId="{34FCDC19-62EC-457A-8119-0089E3F0B5B7}" type="presParOf" srcId="{AF180757-5080-4B06-A1EC-373AC6334107}" destId="{B9A93B6F-6245-4487-9E54-B856D7B1E690}" srcOrd="2" destOrd="0" presId="urn:microsoft.com/office/officeart/2008/layout/HorizontalMultiLevelHierarchy"/>
    <dgm:cxn modelId="{E1036A51-31D6-45A9-81C2-A63EA1A838E7}" type="presParOf" srcId="{B9A93B6F-6245-4487-9E54-B856D7B1E690}" destId="{CD4E0228-05AF-465B-A765-C9BCDC8B4D08}" srcOrd="0" destOrd="0" presId="urn:microsoft.com/office/officeart/2008/layout/HorizontalMultiLevelHierarchy"/>
    <dgm:cxn modelId="{B87639A6-6F03-4A51-842A-4CBC5D1AFAC5}" type="presParOf" srcId="{AF180757-5080-4B06-A1EC-373AC6334107}" destId="{AD73FACC-3D25-4826-8A81-25D4C3989153}" srcOrd="3" destOrd="0" presId="urn:microsoft.com/office/officeart/2008/layout/HorizontalMultiLevelHierarchy"/>
    <dgm:cxn modelId="{71511D86-0920-4B04-B045-0C9D8F352BAC}" type="presParOf" srcId="{AD73FACC-3D25-4826-8A81-25D4C3989153}" destId="{4A72B1CA-C6FB-443C-BB1A-03EA41F864D3}" srcOrd="0" destOrd="0" presId="urn:microsoft.com/office/officeart/2008/layout/HorizontalMultiLevelHierarchy"/>
    <dgm:cxn modelId="{F5FFE30D-95D0-4A67-B1E8-1DC97870196C}" type="presParOf" srcId="{AD73FACC-3D25-4826-8A81-25D4C3989153}" destId="{E93BC55A-BD84-4272-970A-5E792553A2EF}" srcOrd="1" destOrd="0" presId="urn:microsoft.com/office/officeart/2008/layout/HorizontalMultiLevelHierarchy"/>
    <dgm:cxn modelId="{5FA2ED67-AC8A-491B-B51F-BA6415166600}" type="presParOf" srcId="{AF180757-5080-4B06-A1EC-373AC6334107}" destId="{16F6237F-8793-4C9D-8CB8-99A9768503BB}" srcOrd="4" destOrd="0" presId="urn:microsoft.com/office/officeart/2008/layout/HorizontalMultiLevelHierarchy"/>
    <dgm:cxn modelId="{ADA9735C-1AC7-44FC-84FD-F6FECF3E77B9}" type="presParOf" srcId="{16F6237F-8793-4C9D-8CB8-99A9768503BB}" destId="{F4E966AB-6CCC-475C-AC5D-C15ADFC86BBD}" srcOrd="0" destOrd="0" presId="urn:microsoft.com/office/officeart/2008/layout/HorizontalMultiLevelHierarchy"/>
    <dgm:cxn modelId="{37040E31-5D63-4A74-82F5-F243CC218E02}" type="presParOf" srcId="{AF180757-5080-4B06-A1EC-373AC6334107}" destId="{D994C082-9896-4483-B682-DF71811DC660}" srcOrd="5" destOrd="0" presId="urn:microsoft.com/office/officeart/2008/layout/HorizontalMultiLevelHierarchy"/>
    <dgm:cxn modelId="{EA7472B1-FF6A-4CD2-9580-F4EFEA334431}" type="presParOf" srcId="{D994C082-9896-4483-B682-DF71811DC660}" destId="{0C299D6D-1199-4441-AF4F-EFA78962C32C}" srcOrd="0" destOrd="0" presId="urn:microsoft.com/office/officeart/2008/layout/HorizontalMultiLevelHierarchy"/>
    <dgm:cxn modelId="{F9B1B632-E809-4C6A-94D0-881D9A56320E}" type="presParOf" srcId="{D994C082-9896-4483-B682-DF71811DC660}" destId="{180A2F56-07B9-4E6D-89F9-5FA9290A5E8A}" srcOrd="1" destOrd="0" presId="urn:microsoft.com/office/officeart/2008/layout/HorizontalMultiLevelHierarchy"/>
    <dgm:cxn modelId="{D44B0C25-8733-4DFC-B75A-D5A4673343AE}" type="presParOf" srcId="{AF180757-5080-4B06-A1EC-373AC6334107}" destId="{9D1C3889-26A2-449B-8F56-7B60AD0326E0}" srcOrd="6" destOrd="0" presId="urn:microsoft.com/office/officeart/2008/layout/HorizontalMultiLevelHierarchy"/>
    <dgm:cxn modelId="{B9660865-1932-4D7E-A5EE-EE84A0693920}" type="presParOf" srcId="{9D1C3889-26A2-449B-8F56-7B60AD0326E0}" destId="{CF650119-2782-43B0-8A31-DCEBCAF5C649}" srcOrd="0" destOrd="0" presId="urn:microsoft.com/office/officeart/2008/layout/HorizontalMultiLevelHierarchy"/>
    <dgm:cxn modelId="{9ED346AD-FE4D-4143-A485-210BF59EA073}" type="presParOf" srcId="{AF180757-5080-4B06-A1EC-373AC6334107}" destId="{A6A27E0E-8B40-49DE-9FEC-B3CD077BA46D}" srcOrd="7" destOrd="0" presId="urn:microsoft.com/office/officeart/2008/layout/HorizontalMultiLevelHierarchy"/>
    <dgm:cxn modelId="{1E321409-2985-49CB-B351-B5D9E1230F6F}" type="presParOf" srcId="{A6A27E0E-8B40-49DE-9FEC-B3CD077BA46D}" destId="{4AA227FB-6D1E-49D1-9DFC-AA3D1A9ED0C4}" srcOrd="0" destOrd="0" presId="urn:microsoft.com/office/officeart/2008/layout/HorizontalMultiLevelHierarchy"/>
    <dgm:cxn modelId="{14B0A961-342A-457D-A696-E018E467A894}" type="presParOf" srcId="{A6A27E0E-8B40-49DE-9FEC-B3CD077BA46D}" destId="{2F30CF3A-CEA5-4A6F-A748-8DF4A4049F9B}" srcOrd="1" destOrd="0" presId="urn:microsoft.com/office/officeart/2008/layout/HorizontalMultiLevelHierarchy"/>
    <dgm:cxn modelId="{ADF89005-1538-4B84-8CDE-EC9E60A4B0D5}" type="presParOf" srcId="{AF180757-5080-4B06-A1EC-373AC6334107}" destId="{A5E85BD7-5B73-4599-8318-4971A484FB99}" srcOrd="8" destOrd="0" presId="urn:microsoft.com/office/officeart/2008/layout/HorizontalMultiLevelHierarchy"/>
    <dgm:cxn modelId="{2AFFED9A-42BB-49C5-9E80-CF45EE878678}" type="presParOf" srcId="{A5E85BD7-5B73-4599-8318-4971A484FB99}" destId="{F5C947A7-7DD3-43AB-8A29-C5DFC19B8A55}" srcOrd="0" destOrd="0" presId="urn:microsoft.com/office/officeart/2008/layout/HorizontalMultiLevelHierarchy"/>
    <dgm:cxn modelId="{F57EE934-43C2-4386-A494-B447848A1AD7}" type="presParOf" srcId="{AF180757-5080-4B06-A1EC-373AC6334107}" destId="{02AAA336-E2C4-4498-9179-3196F4F239EE}" srcOrd="9" destOrd="0" presId="urn:microsoft.com/office/officeart/2008/layout/HorizontalMultiLevelHierarchy"/>
    <dgm:cxn modelId="{6AB5DDFF-650C-4323-A30F-EFD20802BCBB}" type="presParOf" srcId="{02AAA336-E2C4-4498-9179-3196F4F239EE}" destId="{28E2369A-4487-4E6A-A6F9-97EE913DB86C}" srcOrd="0" destOrd="0" presId="urn:microsoft.com/office/officeart/2008/layout/HorizontalMultiLevelHierarchy"/>
    <dgm:cxn modelId="{6EE4C36C-4480-483D-962F-859A4872EEB6}" type="presParOf" srcId="{02AAA336-E2C4-4498-9179-3196F4F239EE}" destId="{27D6B780-FCC3-4605-8C20-7C0493E07E87}" srcOrd="1" destOrd="0" presId="urn:microsoft.com/office/officeart/2008/layout/HorizontalMultiLevelHierarchy"/>
    <dgm:cxn modelId="{93DCFAF1-BB6D-4F3C-8596-EF3DB43189C1}" type="presParOf" srcId="{AF180757-5080-4B06-A1EC-373AC6334107}" destId="{57EBACFA-4458-4C52-89D9-F975C3CE526D}" srcOrd="10" destOrd="0" presId="urn:microsoft.com/office/officeart/2008/layout/HorizontalMultiLevelHierarchy"/>
    <dgm:cxn modelId="{3E697A7F-A5AE-4567-AFFE-1B4BC33AABEE}" type="presParOf" srcId="{57EBACFA-4458-4C52-89D9-F975C3CE526D}" destId="{45D0C5AB-5580-4B54-B7A2-6E29D5A085CA}" srcOrd="0" destOrd="0" presId="urn:microsoft.com/office/officeart/2008/layout/HorizontalMultiLevelHierarchy"/>
    <dgm:cxn modelId="{C09B97B7-F9E9-49A4-83E4-E1B80AD4DEE0}" type="presParOf" srcId="{AF180757-5080-4B06-A1EC-373AC6334107}" destId="{C6486201-57ED-428A-87F0-D0DC27CE6CCE}" srcOrd="11" destOrd="0" presId="urn:microsoft.com/office/officeart/2008/layout/HorizontalMultiLevelHierarchy"/>
    <dgm:cxn modelId="{5ACB69D9-B39F-4552-81DE-B715D05267A8}" type="presParOf" srcId="{C6486201-57ED-428A-87F0-D0DC27CE6CCE}" destId="{EE15437A-E745-4708-8352-EB7AA90805C7}" srcOrd="0" destOrd="0" presId="urn:microsoft.com/office/officeart/2008/layout/HorizontalMultiLevelHierarchy"/>
    <dgm:cxn modelId="{8798EA3D-E339-4B6E-97F4-E72B51336FE5}" type="presParOf" srcId="{C6486201-57ED-428A-87F0-D0DC27CE6CCE}" destId="{55F14FC8-1805-4A9A-AAC4-A7FCAE28277D}" srcOrd="1" destOrd="0" presId="urn:microsoft.com/office/officeart/2008/layout/HorizontalMultiLevelHierarchy"/>
    <dgm:cxn modelId="{EE47B4E0-BA9B-4E12-9880-F41563937039}" type="presParOf" srcId="{AF180757-5080-4B06-A1EC-373AC6334107}" destId="{5D52D933-0C02-4CAE-A401-90849551E0B2}" srcOrd="12" destOrd="0" presId="urn:microsoft.com/office/officeart/2008/layout/HorizontalMultiLevelHierarchy"/>
    <dgm:cxn modelId="{DA5F24A1-3C88-4E16-96B2-44F69C276C97}" type="presParOf" srcId="{5D52D933-0C02-4CAE-A401-90849551E0B2}" destId="{F93B1B65-F1B1-4DD6-87B0-CA0B7E180F71}" srcOrd="0" destOrd="0" presId="urn:microsoft.com/office/officeart/2008/layout/HorizontalMultiLevelHierarchy"/>
    <dgm:cxn modelId="{665B34F5-EA55-49F7-A34C-2BA9BEBD37E4}" type="presParOf" srcId="{AF180757-5080-4B06-A1EC-373AC6334107}" destId="{E22FD608-03B0-42C2-99B5-BA069C95510A}" srcOrd="13" destOrd="0" presId="urn:microsoft.com/office/officeart/2008/layout/HorizontalMultiLevelHierarchy"/>
    <dgm:cxn modelId="{050B0612-DF7F-4C5A-A37A-FE216A05C81C}" type="presParOf" srcId="{E22FD608-03B0-42C2-99B5-BA069C95510A}" destId="{07A6B349-6B32-4F53-8841-859A1933082A}" srcOrd="0" destOrd="0" presId="urn:microsoft.com/office/officeart/2008/layout/HorizontalMultiLevelHierarchy"/>
    <dgm:cxn modelId="{339D0B4E-8B7D-4A8D-BB4F-B258B5B7B275}" type="presParOf" srcId="{E22FD608-03B0-42C2-99B5-BA069C95510A}" destId="{8F6F6600-C1AF-4107-8D53-E83CB6234423}" srcOrd="1" destOrd="0" presId="urn:microsoft.com/office/officeart/2008/layout/HorizontalMultiLevelHierarchy"/>
    <dgm:cxn modelId="{398F1D36-FF09-4B4A-B5D7-C80B1DAA510C}" type="presParOf" srcId="{AF180757-5080-4B06-A1EC-373AC6334107}" destId="{B1457480-4BFA-45DE-991A-4502FFA3C3E6}" srcOrd="14" destOrd="0" presId="urn:microsoft.com/office/officeart/2008/layout/HorizontalMultiLevelHierarchy"/>
    <dgm:cxn modelId="{03B5808A-B6FB-4D8E-877E-393D125871EC}" type="presParOf" srcId="{B1457480-4BFA-45DE-991A-4502FFA3C3E6}" destId="{652DA91F-7A30-4B26-AB04-B833BA70B4D8}" srcOrd="0" destOrd="0" presId="urn:microsoft.com/office/officeart/2008/layout/HorizontalMultiLevelHierarchy"/>
    <dgm:cxn modelId="{2DF3A2E7-92BA-4CEB-801C-EFC81C5DE19C}" type="presParOf" srcId="{AF180757-5080-4B06-A1EC-373AC6334107}" destId="{8A4BFDE7-0201-4452-86AE-46E9FF9DBBAA}" srcOrd="15" destOrd="0" presId="urn:microsoft.com/office/officeart/2008/layout/HorizontalMultiLevelHierarchy"/>
    <dgm:cxn modelId="{D4350395-DFDE-40FD-BB77-C0A7B6DB7E22}" type="presParOf" srcId="{8A4BFDE7-0201-4452-86AE-46E9FF9DBBAA}" destId="{D3AA85E3-367A-4E89-BCF2-B56EB696230A}" srcOrd="0" destOrd="0" presId="urn:microsoft.com/office/officeart/2008/layout/HorizontalMultiLevelHierarchy"/>
    <dgm:cxn modelId="{F37C3580-0EC7-4AAA-AC72-86417D1D8B19}" type="presParOf" srcId="{8A4BFDE7-0201-4452-86AE-46E9FF9DBBAA}" destId="{EFB034FB-76AA-4B26-A484-E2707323F26C}" srcOrd="1" destOrd="0" presId="urn:microsoft.com/office/officeart/2008/layout/HorizontalMultiLevelHierarchy"/>
    <dgm:cxn modelId="{D7FDFDE2-7981-4270-AB11-B0A7B4651AF8}" type="presParOf" srcId="{AF180757-5080-4B06-A1EC-373AC6334107}" destId="{9A9C4F1F-C24F-4638-924E-865FBD38857D}" srcOrd="16" destOrd="0" presId="urn:microsoft.com/office/officeart/2008/layout/HorizontalMultiLevelHierarchy"/>
    <dgm:cxn modelId="{6B17B0E0-A25A-4227-9337-8378E69E00E9}" type="presParOf" srcId="{9A9C4F1F-C24F-4638-924E-865FBD38857D}" destId="{0724179F-77E2-41E6-90DA-667B9DE7A330}" srcOrd="0" destOrd="0" presId="urn:microsoft.com/office/officeart/2008/layout/HorizontalMultiLevelHierarchy"/>
    <dgm:cxn modelId="{7B442036-F37B-4C1B-B5FF-58A3D2815749}" type="presParOf" srcId="{AF180757-5080-4B06-A1EC-373AC6334107}" destId="{60E08F39-1C71-43D2-9C61-4DB8A6607EF1}" srcOrd="17" destOrd="0" presId="urn:microsoft.com/office/officeart/2008/layout/HorizontalMultiLevelHierarchy"/>
    <dgm:cxn modelId="{AC2AA3A1-AF14-4D98-9407-83233B57DB75}" type="presParOf" srcId="{60E08F39-1C71-43D2-9C61-4DB8A6607EF1}" destId="{2E0CB0AF-5C06-40D3-8530-EF8324B0E0B8}" srcOrd="0" destOrd="0" presId="urn:microsoft.com/office/officeart/2008/layout/HorizontalMultiLevelHierarchy"/>
    <dgm:cxn modelId="{1AB6D76B-E9CB-4D44-9504-962E653CC0A1}" type="presParOf" srcId="{60E08F39-1C71-43D2-9C61-4DB8A6607EF1}" destId="{38ACB5D7-CB95-4731-AACD-069C96AD222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23E10-5D8B-4E37-9F26-5932BBC19AEB}">
      <dsp:nvSpPr>
        <dsp:cNvPr id="0" name=""/>
        <dsp:cNvSpPr/>
      </dsp:nvSpPr>
      <dsp:spPr>
        <a:xfrm>
          <a:off x="7527388" y="2096588"/>
          <a:ext cx="820169" cy="390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996"/>
              </a:lnTo>
              <a:lnTo>
                <a:pt x="820169" y="265996"/>
              </a:lnTo>
              <a:lnTo>
                <a:pt x="820169" y="3903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A7C19-037E-49A2-BD11-81B65F5F6D26}">
      <dsp:nvSpPr>
        <dsp:cNvPr id="0" name=""/>
        <dsp:cNvSpPr/>
      </dsp:nvSpPr>
      <dsp:spPr>
        <a:xfrm>
          <a:off x="6707218" y="2096588"/>
          <a:ext cx="820169" cy="390326"/>
        </a:xfrm>
        <a:custGeom>
          <a:avLst/>
          <a:gdLst/>
          <a:ahLst/>
          <a:cxnLst/>
          <a:rect l="0" t="0" r="0" b="0"/>
          <a:pathLst>
            <a:path>
              <a:moveTo>
                <a:pt x="820169" y="0"/>
              </a:moveTo>
              <a:lnTo>
                <a:pt x="820169" y="265996"/>
              </a:lnTo>
              <a:lnTo>
                <a:pt x="0" y="265996"/>
              </a:lnTo>
              <a:lnTo>
                <a:pt x="0" y="3903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AA64D-7E18-481D-BBD4-35F422D1C711}">
      <dsp:nvSpPr>
        <dsp:cNvPr id="0" name=""/>
        <dsp:cNvSpPr/>
      </dsp:nvSpPr>
      <dsp:spPr>
        <a:xfrm>
          <a:off x="5269233" y="800647"/>
          <a:ext cx="2258154" cy="443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79"/>
              </a:lnTo>
              <a:lnTo>
                <a:pt x="2258154" y="319379"/>
              </a:lnTo>
              <a:lnTo>
                <a:pt x="2258154" y="4437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CE8B0-1DB8-4897-8431-7B7995CAFD27}">
      <dsp:nvSpPr>
        <dsp:cNvPr id="0" name=""/>
        <dsp:cNvSpPr/>
      </dsp:nvSpPr>
      <dsp:spPr>
        <a:xfrm>
          <a:off x="3217600" y="2078793"/>
          <a:ext cx="1849277" cy="408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790"/>
              </a:lnTo>
              <a:lnTo>
                <a:pt x="1849277" y="283790"/>
              </a:lnTo>
              <a:lnTo>
                <a:pt x="1849277" y="4081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97C2B-A8FE-4698-BF71-30E9581DE933}">
      <dsp:nvSpPr>
        <dsp:cNvPr id="0" name=""/>
        <dsp:cNvSpPr/>
      </dsp:nvSpPr>
      <dsp:spPr>
        <a:xfrm>
          <a:off x="3426538" y="3339145"/>
          <a:ext cx="1640339" cy="390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996"/>
              </a:lnTo>
              <a:lnTo>
                <a:pt x="1640339" y="265996"/>
              </a:lnTo>
              <a:lnTo>
                <a:pt x="1640339" y="3903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D40C0-875F-4772-811E-5585030CF279}">
      <dsp:nvSpPr>
        <dsp:cNvPr id="0" name=""/>
        <dsp:cNvSpPr/>
      </dsp:nvSpPr>
      <dsp:spPr>
        <a:xfrm>
          <a:off x="3380818" y="3339145"/>
          <a:ext cx="91440" cy="3903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3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D1DCE-753B-4FDA-8E09-750EB049811F}">
      <dsp:nvSpPr>
        <dsp:cNvPr id="0" name=""/>
        <dsp:cNvSpPr/>
      </dsp:nvSpPr>
      <dsp:spPr>
        <a:xfrm>
          <a:off x="1786198" y="3339145"/>
          <a:ext cx="1640339" cy="390326"/>
        </a:xfrm>
        <a:custGeom>
          <a:avLst/>
          <a:gdLst/>
          <a:ahLst/>
          <a:cxnLst/>
          <a:rect l="0" t="0" r="0" b="0"/>
          <a:pathLst>
            <a:path>
              <a:moveTo>
                <a:pt x="1640339" y="0"/>
              </a:moveTo>
              <a:lnTo>
                <a:pt x="1640339" y="265996"/>
              </a:lnTo>
              <a:lnTo>
                <a:pt x="0" y="265996"/>
              </a:lnTo>
              <a:lnTo>
                <a:pt x="0" y="3903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DF263-8789-491A-B3D6-4FA30E02BDAF}">
      <dsp:nvSpPr>
        <dsp:cNvPr id="0" name=""/>
        <dsp:cNvSpPr/>
      </dsp:nvSpPr>
      <dsp:spPr>
        <a:xfrm>
          <a:off x="3217600" y="2078793"/>
          <a:ext cx="208937" cy="408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790"/>
              </a:lnTo>
              <a:lnTo>
                <a:pt x="208937" y="283790"/>
              </a:lnTo>
              <a:lnTo>
                <a:pt x="208937" y="4081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ABFBA-C5F9-4F4F-B6A6-F28A9BB04D89}">
      <dsp:nvSpPr>
        <dsp:cNvPr id="0" name=""/>
        <dsp:cNvSpPr/>
      </dsp:nvSpPr>
      <dsp:spPr>
        <a:xfrm>
          <a:off x="1786198" y="2078793"/>
          <a:ext cx="1431402" cy="408120"/>
        </a:xfrm>
        <a:custGeom>
          <a:avLst/>
          <a:gdLst/>
          <a:ahLst/>
          <a:cxnLst/>
          <a:rect l="0" t="0" r="0" b="0"/>
          <a:pathLst>
            <a:path>
              <a:moveTo>
                <a:pt x="1431402" y="0"/>
              </a:moveTo>
              <a:lnTo>
                <a:pt x="1431402" y="283790"/>
              </a:lnTo>
              <a:lnTo>
                <a:pt x="0" y="283790"/>
              </a:lnTo>
              <a:lnTo>
                <a:pt x="0" y="4081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713-E9DE-4955-B1AE-8A2AEA2C5D79}">
      <dsp:nvSpPr>
        <dsp:cNvPr id="0" name=""/>
        <dsp:cNvSpPr/>
      </dsp:nvSpPr>
      <dsp:spPr>
        <a:xfrm>
          <a:off x="3217600" y="800647"/>
          <a:ext cx="2051632" cy="425915"/>
        </a:xfrm>
        <a:custGeom>
          <a:avLst/>
          <a:gdLst/>
          <a:ahLst/>
          <a:cxnLst/>
          <a:rect l="0" t="0" r="0" b="0"/>
          <a:pathLst>
            <a:path>
              <a:moveTo>
                <a:pt x="2051632" y="0"/>
              </a:moveTo>
              <a:lnTo>
                <a:pt x="2051632" y="301585"/>
              </a:lnTo>
              <a:lnTo>
                <a:pt x="0" y="301585"/>
              </a:lnTo>
              <a:lnTo>
                <a:pt x="0" y="4259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6D58-E38A-4342-872E-D80133AE3AC5}">
      <dsp:nvSpPr>
        <dsp:cNvPr id="0" name=""/>
        <dsp:cNvSpPr/>
      </dsp:nvSpPr>
      <dsp:spPr>
        <a:xfrm>
          <a:off x="4327705" y="-51583"/>
          <a:ext cx="1883055" cy="8522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E8E6-FE3A-4B95-B647-7B93FA37A5A7}">
      <dsp:nvSpPr>
        <dsp:cNvPr id="0" name=""/>
        <dsp:cNvSpPr/>
      </dsp:nvSpPr>
      <dsp:spPr>
        <a:xfrm>
          <a:off x="4476827" y="90081"/>
          <a:ext cx="1883055" cy="852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অর্থায়নের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শ্রেণি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বিভাগ</a:t>
          </a:r>
          <a:endParaRPr lang="en-US" sz="1900" b="1" kern="1200" dirty="0"/>
        </a:p>
      </dsp:txBody>
      <dsp:txXfrm>
        <a:off x="4501788" y="115042"/>
        <a:ext cx="1833133" cy="802309"/>
      </dsp:txXfrm>
    </dsp:sp>
    <dsp:sp modelId="{3426F76E-4962-442F-8BDB-E65E9E042F5E}">
      <dsp:nvSpPr>
        <dsp:cNvPr id="0" name=""/>
        <dsp:cNvSpPr/>
      </dsp:nvSpPr>
      <dsp:spPr>
        <a:xfrm>
          <a:off x="2063961" y="1226562"/>
          <a:ext cx="2307278" cy="8522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877-5571-48BC-8427-93FC4FF2C222}">
      <dsp:nvSpPr>
        <dsp:cNvPr id="0" name=""/>
        <dsp:cNvSpPr/>
      </dsp:nvSpPr>
      <dsp:spPr>
        <a:xfrm>
          <a:off x="2213083" y="1368228"/>
          <a:ext cx="2307278" cy="852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বেসরকারি অর্থায়ন</a:t>
          </a:r>
          <a:endParaRPr lang="en-US" sz="1900" b="1" kern="1200" dirty="0"/>
        </a:p>
      </dsp:txBody>
      <dsp:txXfrm>
        <a:off x="2238044" y="1393189"/>
        <a:ext cx="2257356" cy="802309"/>
      </dsp:txXfrm>
    </dsp:sp>
    <dsp:sp modelId="{EDF8F155-45B9-4445-A329-E0243CC69FA1}">
      <dsp:nvSpPr>
        <dsp:cNvPr id="0" name=""/>
        <dsp:cNvSpPr/>
      </dsp:nvSpPr>
      <dsp:spPr>
        <a:xfrm>
          <a:off x="1115150" y="2486914"/>
          <a:ext cx="1342096" cy="8522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84742-0BE1-469D-A0C3-920550B8E984}">
      <dsp:nvSpPr>
        <dsp:cNvPr id="0" name=""/>
        <dsp:cNvSpPr/>
      </dsp:nvSpPr>
      <dsp:spPr>
        <a:xfrm>
          <a:off x="1264271" y="2628580"/>
          <a:ext cx="1342096" cy="852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ব্যক্তিগত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অর্থায়ন</a:t>
          </a:r>
          <a:endParaRPr lang="en-US" sz="1900" b="1" kern="1200" dirty="0"/>
        </a:p>
      </dsp:txBody>
      <dsp:txXfrm>
        <a:off x="1289232" y="2653541"/>
        <a:ext cx="1292174" cy="802309"/>
      </dsp:txXfrm>
    </dsp:sp>
    <dsp:sp modelId="{29412F16-EA7B-4CA2-8565-3D474FEB656A}">
      <dsp:nvSpPr>
        <dsp:cNvPr id="0" name=""/>
        <dsp:cNvSpPr/>
      </dsp:nvSpPr>
      <dsp:spPr>
        <a:xfrm>
          <a:off x="2755489" y="2486914"/>
          <a:ext cx="1342096" cy="8522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B998E-EB9E-4774-B57C-51E29D1113DF}">
      <dsp:nvSpPr>
        <dsp:cNvPr id="0" name=""/>
        <dsp:cNvSpPr/>
      </dsp:nvSpPr>
      <dsp:spPr>
        <a:xfrm>
          <a:off x="2904611" y="2628580"/>
          <a:ext cx="1342096" cy="852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ব্যবসায়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অর্থায়ন</a:t>
          </a:r>
          <a:endParaRPr lang="en-US" sz="1900" b="1" kern="1200" dirty="0"/>
        </a:p>
      </dsp:txBody>
      <dsp:txXfrm>
        <a:off x="2929572" y="2653541"/>
        <a:ext cx="1292174" cy="802309"/>
      </dsp:txXfrm>
    </dsp:sp>
    <dsp:sp modelId="{CE8CFBA3-BCBA-4B9F-B2C0-CCFDCE300EF9}">
      <dsp:nvSpPr>
        <dsp:cNvPr id="0" name=""/>
        <dsp:cNvSpPr/>
      </dsp:nvSpPr>
      <dsp:spPr>
        <a:xfrm>
          <a:off x="1115150" y="3729472"/>
          <a:ext cx="1342096" cy="852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995D3-CA17-461A-8067-4646F17C2957}">
      <dsp:nvSpPr>
        <dsp:cNvPr id="0" name=""/>
        <dsp:cNvSpPr/>
      </dsp:nvSpPr>
      <dsp:spPr>
        <a:xfrm>
          <a:off x="1264271" y="3871138"/>
          <a:ext cx="1342096" cy="852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ব্যক্তিগত</a:t>
          </a:r>
          <a:endParaRPr lang="en-US" sz="1900" b="1" kern="1200" dirty="0"/>
        </a:p>
      </dsp:txBody>
      <dsp:txXfrm>
        <a:off x="1289232" y="3896099"/>
        <a:ext cx="1292174" cy="802309"/>
      </dsp:txXfrm>
    </dsp:sp>
    <dsp:sp modelId="{6986D313-65A9-439F-B021-64C4D8D2BFE6}">
      <dsp:nvSpPr>
        <dsp:cNvPr id="0" name=""/>
        <dsp:cNvSpPr/>
      </dsp:nvSpPr>
      <dsp:spPr>
        <a:xfrm>
          <a:off x="2755489" y="3729472"/>
          <a:ext cx="1342096" cy="852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3F87E-366D-42E5-9333-7CA67A5CFB66}">
      <dsp:nvSpPr>
        <dsp:cNvPr id="0" name=""/>
        <dsp:cNvSpPr/>
      </dsp:nvSpPr>
      <dsp:spPr>
        <a:xfrm>
          <a:off x="2904611" y="3871138"/>
          <a:ext cx="1342096" cy="852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সরকারি</a:t>
          </a:r>
          <a:endParaRPr lang="en-US" sz="1900" b="1" kern="1200" dirty="0"/>
        </a:p>
      </dsp:txBody>
      <dsp:txXfrm>
        <a:off x="2929572" y="3896099"/>
        <a:ext cx="1292174" cy="802309"/>
      </dsp:txXfrm>
    </dsp:sp>
    <dsp:sp modelId="{4D257342-ED52-4C4F-9114-DBC511AAC1D4}">
      <dsp:nvSpPr>
        <dsp:cNvPr id="0" name=""/>
        <dsp:cNvSpPr/>
      </dsp:nvSpPr>
      <dsp:spPr>
        <a:xfrm>
          <a:off x="4395829" y="3729472"/>
          <a:ext cx="1342096" cy="852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37D92-F330-42C3-90BA-9F61F4EEDC01}">
      <dsp:nvSpPr>
        <dsp:cNvPr id="0" name=""/>
        <dsp:cNvSpPr/>
      </dsp:nvSpPr>
      <dsp:spPr>
        <a:xfrm>
          <a:off x="4544951" y="3871138"/>
          <a:ext cx="1342096" cy="852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স্বায়ত্তশাসিত</a:t>
          </a:r>
          <a:endParaRPr lang="en-US" sz="1900" b="1" kern="1200" dirty="0"/>
        </a:p>
      </dsp:txBody>
      <dsp:txXfrm>
        <a:off x="4569912" y="3896099"/>
        <a:ext cx="1292174" cy="802309"/>
      </dsp:txXfrm>
    </dsp:sp>
    <dsp:sp modelId="{31A8BA82-6BAA-4C8C-8D29-BA3C4342675D}">
      <dsp:nvSpPr>
        <dsp:cNvPr id="0" name=""/>
        <dsp:cNvSpPr/>
      </dsp:nvSpPr>
      <dsp:spPr>
        <a:xfrm>
          <a:off x="4395829" y="2486914"/>
          <a:ext cx="1342096" cy="8522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14199-459A-4BFB-BD51-1205E573D4BB}">
      <dsp:nvSpPr>
        <dsp:cNvPr id="0" name=""/>
        <dsp:cNvSpPr/>
      </dsp:nvSpPr>
      <dsp:spPr>
        <a:xfrm>
          <a:off x="4544951" y="2628580"/>
          <a:ext cx="1342096" cy="852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অব্যবসায়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অর্থায়ন</a:t>
          </a:r>
          <a:endParaRPr lang="en-US" sz="1900" b="1" kern="1200" dirty="0"/>
        </a:p>
      </dsp:txBody>
      <dsp:txXfrm>
        <a:off x="4569912" y="2653541"/>
        <a:ext cx="1292174" cy="802309"/>
      </dsp:txXfrm>
    </dsp:sp>
    <dsp:sp modelId="{7E66C15C-2960-4B52-B4FD-26216889A7CB}">
      <dsp:nvSpPr>
        <dsp:cNvPr id="0" name=""/>
        <dsp:cNvSpPr/>
      </dsp:nvSpPr>
      <dsp:spPr>
        <a:xfrm>
          <a:off x="6611273" y="1244357"/>
          <a:ext cx="1832229" cy="8522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0E11-F94D-44DD-9005-22F7D08F4D4B}">
      <dsp:nvSpPr>
        <dsp:cNvPr id="0" name=""/>
        <dsp:cNvSpPr/>
      </dsp:nvSpPr>
      <dsp:spPr>
        <a:xfrm>
          <a:off x="6760394" y="1386023"/>
          <a:ext cx="1832229" cy="852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সরকারি অর্থায়ন</a:t>
          </a:r>
          <a:endParaRPr lang="en-US" sz="1900" b="1" kern="1200" dirty="0"/>
        </a:p>
      </dsp:txBody>
      <dsp:txXfrm>
        <a:off x="6785355" y="1410984"/>
        <a:ext cx="1782307" cy="802309"/>
      </dsp:txXfrm>
    </dsp:sp>
    <dsp:sp modelId="{319F124D-6BE6-4ACF-AA6D-9A7522722092}">
      <dsp:nvSpPr>
        <dsp:cNvPr id="0" name=""/>
        <dsp:cNvSpPr/>
      </dsp:nvSpPr>
      <dsp:spPr>
        <a:xfrm>
          <a:off x="6036169" y="2486914"/>
          <a:ext cx="1342096" cy="8522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5B3D4-DF13-4011-8571-52668287255F}">
      <dsp:nvSpPr>
        <dsp:cNvPr id="0" name=""/>
        <dsp:cNvSpPr/>
      </dsp:nvSpPr>
      <dsp:spPr>
        <a:xfrm>
          <a:off x="6185291" y="2628580"/>
          <a:ext cx="1342096" cy="852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অভ্যন্তরীণ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অর্থায়ন</a:t>
          </a:r>
          <a:endParaRPr lang="en-US" sz="1900" b="1" kern="1200" dirty="0"/>
        </a:p>
      </dsp:txBody>
      <dsp:txXfrm>
        <a:off x="6210252" y="2653541"/>
        <a:ext cx="1292174" cy="802309"/>
      </dsp:txXfrm>
    </dsp:sp>
    <dsp:sp modelId="{518ED7A7-C8BC-49EB-90BE-AA51C0DE70FC}">
      <dsp:nvSpPr>
        <dsp:cNvPr id="0" name=""/>
        <dsp:cNvSpPr/>
      </dsp:nvSpPr>
      <dsp:spPr>
        <a:xfrm>
          <a:off x="7676509" y="2486914"/>
          <a:ext cx="1342096" cy="8522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93701-CC73-4618-996C-6FB3403DFEE1}">
      <dsp:nvSpPr>
        <dsp:cNvPr id="0" name=""/>
        <dsp:cNvSpPr/>
      </dsp:nvSpPr>
      <dsp:spPr>
        <a:xfrm>
          <a:off x="7825631" y="2628580"/>
          <a:ext cx="1342096" cy="852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বাহ্যিক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অর্থায়ন</a:t>
          </a:r>
          <a:endParaRPr lang="en-US" sz="1900" b="1" kern="1200" dirty="0"/>
        </a:p>
      </dsp:txBody>
      <dsp:txXfrm>
        <a:off x="7850592" y="2653541"/>
        <a:ext cx="1292174" cy="8023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C3889-26A2-449B-8F56-7B60AD0326E0}">
      <dsp:nvSpPr>
        <dsp:cNvPr id="0" name=""/>
        <dsp:cNvSpPr/>
      </dsp:nvSpPr>
      <dsp:spPr>
        <a:xfrm>
          <a:off x="3540916" y="27093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30400"/>
              </a:lnTo>
              <a:lnTo>
                <a:pt x="675382" y="1930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827479" y="3623405"/>
        <a:ext cx="102256" cy="102256"/>
      </dsp:txXfrm>
    </dsp:sp>
    <dsp:sp modelId="{16F6237F-8793-4C9D-8CB8-99A9768503BB}">
      <dsp:nvSpPr>
        <dsp:cNvPr id="0" name=""/>
        <dsp:cNvSpPr/>
      </dsp:nvSpPr>
      <dsp:spPr>
        <a:xfrm>
          <a:off x="3540916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5286" y="3007745"/>
        <a:ext cx="46642" cy="46642"/>
      </dsp:txXfrm>
    </dsp:sp>
    <dsp:sp modelId="{B9A93B6F-6245-4487-9E54-B856D7B1E690}">
      <dsp:nvSpPr>
        <dsp:cNvPr id="0" name=""/>
        <dsp:cNvSpPr/>
      </dsp:nvSpPr>
      <dsp:spPr>
        <a:xfrm>
          <a:off x="3540916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5286" y="2364279"/>
        <a:ext cx="46642" cy="46642"/>
      </dsp:txXfrm>
    </dsp:sp>
    <dsp:sp modelId="{222D79B6-78FE-4B4C-B6DD-3BE3534F9417}">
      <dsp:nvSpPr>
        <dsp:cNvPr id="0" name=""/>
        <dsp:cNvSpPr/>
      </dsp:nvSpPr>
      <dsp:spPr>
        <a:xfrm>
          <a:off x="3540916" y="7789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37691" y="193040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827479" y="1693005"/>
        <a:ext cx="102256" cy="102256"/>
      </dsp:txXfrm>
    </dsp:sp>
    <dsp:sp modelId="{98247011-5CB7-49ED-9622-5A644F00EFA0}">
      <dsp:nvSpPr>
        <dsp:cNvPr id="0" name=""/>
        <dsp:cNvSpPr/>
      </dsp:nvSpPr>
      <dsp:spPr>
        <a:xfrm rot="16200000">
          <a:off x="316809" y="2194560"/>
          <a:ext cx="5418667" cy="102954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 smtClean="0">
              <a:solidFill>
                <a:srgbClr val="00B050"/>
              </a:solidFill>
            </a:rPr>
            <a:t> </a:t>
          </a:r>
          <a:r>
            <a:rPr lang="en-US" sz="5600" b="1" kern="1200" dirty="0" err="1" smtClean="0">
              <a:solidFill>
                <a:srgbClr val="00B050"/>
              </a:solidFill>
            </a:rPr>
            <a:t>অপ্রাতিষ্ঠানিক</a:t>
          </a:r>
          <a:endParaRPr lang="en-US" sz="5600" kern="1200" dirty="0"/>
        </a:p>
      </dsp:txBody>
      <dsp:txXfrm>
        <a:off x="316809" y="2194560"/>
        <a:ext cx="5418667" cy="1029546"/>
      </dsp:txXfrm>
    </dsp:sp>
    <dsp:sp modelId="{8BEE1F6A-06F0-4FFB-96B6-AF717F678A6B}">
      <dsp:nvSpPr>
        <dsp:cNvPr id="0" name=""/>
        <dsp:cNvSpPr/>
      </dsp:nvSpPr>
      <dsp:spPr>
        <a:xfrm>
          <a:off x="4216299" y="264160"/>
          <a:ext cx="3376913" cy="102954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7030A0"/>
              </a:solidFill>
            </a:rPr>
            <a:t>মালিক</a:t>
          </a:r>
          <a:endParaRPr lang="en-US" sz="3200" b="1" kern="1200" dirty="0">
            <a:solidFill>
              <a:srgbClr val="7030A0"/>
            </a:solidFill>
          </a:endParaRPr>
        </a:p>
      </dsp:txBody>
      <dsp:txXfrm>
        <a:off x="4216299" y="264160"/>
        <a:ext cx="3376913" cy="1029546"/>
      </dsp:txXfrm>
    </dsp:sp>
    <dsp:sp modelId="{4A72B1CA-C6FB-443C-BB1A-03EA41F864D3}">
      <dsp:nvSpPr>
        <dsp:cNvPr id="0" name=""/>
        <dsp:cNvSpPr/>
      </dsp:nvSpPr>
      <dsp:spPr>
        <a:xfrm>
          <a:off x="4216299" y="1551093"/>
          <a:ext cx="3376913" cy="102954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</a:rPr>
            <a:t>মহাজন</a:t>
          </a:r>
          <a:endParaRPr lang="en-US" sz="3200" b="1" kern="1200" dirty="0">
            <a:solidFill>
              <a:srgbClr val="FF0000"/>
            </a:solidFill>
          </a:endParaRPr>
        </a:p>
      </dsp:txBody>
      <dsp:txXfrm>
        <a:off x="4216299" y="1551093"/>
        <a:ext cx="3376913" cy="1029546"/>
      </dsp:txXfrm>
    </dsp:sp>
    <dsp:sp modelId="{0C299D6D-1199-4441-AF4F-EFA78962C32C}">
      <dsp:nvSpPr>
        <dsp:cNvPr id="0" name=""/>
        <dsp:cNvSpPr/>
      </dsp:nvSpPr>
      <dsp:spPr>
        <a:xfrm>
          <a:off x="4216299" y="2838026"/>
          <a:ext cx="3376913" cy="102954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7030A0"/>
              </a:solidFill>
            </a:rPr>
            <a:t>পেনশন</a:t>
          </a:r>
          <a:r>
            <a:rPr lang="en-US" sz="3200" b="1" kern="1200" dirty="0" smtClean="0">
              <a:solidFill>
                <a:srgbClr val="7030A0"/>
              </a:solidFill>
            </a:rPr>
            <a:t> ও </a:t>
          </a:r>
          <a:r>
            <a:rPr lang="en-US" sz="3200" b="1" kern="1200" dirty="0" err="1" smtClean="0">
              <a:solidFill>
                <a:srgbClr val="7030A0"/>
              </a:solidFill>
            </a:rPr>
            <a:t>প্রভিডেন্ট</a:t>
          </a:r>
          <a:r>
            <a:rPr lang="en-US" sz="3200" b="1" kern="1200" dirty="0" smtClean="0">
              <a:solidFill>
                <a:srgbClr val="7030A0"/>
              </a:solidFill>
            </a:rPr>
            <a:t> </a:t>
          </a:r>
          <a:r>
            <a:rPr lang="en-US" sz="3200" b="1" kern="1200" dirty="0" err="1" smtClean="0">
              <a:solidFill>
                <a:srgbClr val="7030A0"/>
              </a:solidFill>
            </a:rPr>
            <a:t>ফান্ড</a:t>
          </a:r>
          <a:endParaRPr lang="en-US" sz="3200" b="1" kern="1200" dirty="0">
            <a:solidFill>
              <a:srgbClr val="7030A0"/>
            </a:solidFill>
          </a:endParaRPr>
        </a:p>
      </dsp:txBody>
      <dsp:txXfrm>
        <a:off x="4216299" y="2838026"/>
        <a:ext cx="3376913" cy="1029546"/>
      </dsp:txXfrm>
    </dsp:sp>
    <dsp:sp modelId="{4AA227FB-6D1E-49D1-9DFC-AA3D1A9ED0C4}">
      <dsp:nvSpPr>
        <dsp:cNvPr id="0" name=""/>
        <dsp:cNvSpPr/>
      </dsp:nvSpPr>
      <dsp:spPr>
        <a:xfrm>
          <a:off x="4216299" y="4124960"/>
          <a:ext cx="3376913" cy="102954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70C0"/>
              </a:solidFill>
            </a:rPr>
            <a:t>সংরক্ষিত</a:t>
          </a:r>
          <a:r>
            <a:rPr lang="en-US" sz="3200" b="1" kern="1200" dirty="0" smtClean="0">
              <a:solidFill>
                <a:srgbClr val="0070C0"/>
              </a:solidFill>
            </a:rPr>
            <a:t> </a:t>
          </a:r>
          <a:r>
            <a:rPr lang="en-US" sz="3200" b="1" kern="1200" dirty="0" err="1" smtClean="0">
              <a:solidFill>
                <a:srgbClr val="0070C0"/>
              </a:solidFill>
            </a:rPr>
            <a:t>আয়</a:t>
          </a:r>
          <a:endParaRPr lang="en-US" sz="3200" b="1" kern="1200" dirty="0">
            <a:solidFill>
              <a:srgbClr val="0070C0"/>
            </a:solidFill>
          </a:endParaRPr>
        </a:p>
      </dsp:txBody>
      <dsp:txXfrm>
        <a:off x="4216299" y="4124960"/>
        <a:ext cx="3376913" cy="10295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AA64D-7E18-481D-BBD4-35F422D1C711}">
      <dsp:nvSpPr>
        <dsp:cNvPr id="0" name=""/>
        <dsp:cNvSpPr/>
      </dsp:nvSpPr>
      <dsp:spPr>
        <a:xfrm>
          <a:off x="4840260" y="1774366"/>
          <a:ext cx="2563217" cy="817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218"/>
              </a:lnTo>
              <a:lnTo>
                <a:pt x="2563217" y="588218"/>
              </a:lnTo>
              <a:lnTo>
                <a:pt x="2563217" y="8172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713-E9DE-4955-B1AE-8A2AEA2C5D79}">
      <dsp:nvSpPr>
        <dsp:cNvPr id="0" name=""/>
        <dsp:cNvSpPr/>
      </dsp:nvSpPr>
      <dsp:spPr>
        <a:xfrm>
          <a:off x="1850070" y="1774366"/>
          <a:ext cx="2990189" cy="784430"/>
        </a:xfrm>
        <a:custGeom>
          <a:avLst/>
          <a:gdLst/>
          <a:ahLst/>
          <a:cxnLst/>
          <a:rect l="0" t="0" r="0" b="0"/>
          <a:pathLst>
            <a:path>
              <a:moveTo>
                <a:pt x="2990189" y="0"/>
              </a:moveTo>
              <a:lnTo>
                <a:pt x="2990189" y="555444"/>
              </a:lnTo>
              <a:lnTo>
                <a:pt x="0" y="555444"/>
              </a:lnTo>
              <a:lnTo>
                <a:pt x="0" y="7844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6D58-E38A-4342-872E-D80133AE3AC5}">
      <dsp:nvSpPr>
        <dsp:cNvPr id="0" name=""/>
        <dsp:cNvSpPr/>
      </dsp:nvSpPr>
      <dsp:spPr>
        <a:xfrm>
          <a:off x="3106201" y="204769"/>
          <a:ext cx="3468118" cy="1569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E8E6-FE3A-4B95-B647-7B93FA37A5A7}">
      <dsp:nvSpPr>
        <dsp:cNvPr id="0" name=""/>
        <dsp:cNvSpPr/>
      </dsp:nvSpPr>
      <dsp:spPr>
        <a:xfrm>
          <a:off x="3380846" y="465681"/>
          <a:ext cx="3468118" cy="1569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C00000"/>
              </a:solidFill>
            </a:rPr>
            <a:t>দীর্ঘমেয়াদি</a:t>
          </a:r>
          <a:r>
            <a:rPr lang="en-US" sz="4000" b="1" kern="1200" dirty="0" smtClean="0">
              <a:solidFill>
                <a:srgbClr val="C00000"/>
              </a:solidFill>
            </a:rPr>
            <a:t> </a:t>
          </a:r>
          <a:r>
            <a:rPr lang="en-US" sz="4000" b="1" kern="1200" dirty="0" err="1" smtClean="0">
              <a:solidFill>
                <a:srgbClr val="C00000"/>
              </a:solidFill>
            </a:rPr>
            <a:t>অর্থায়ন</a:t>
          </a:r>
          <a:endParaRPr lang="en-US" sz="4000" b="1" kern="1200" dirty="0">
            <a:solidFill>
              <a:srgbClr val="C00000"/>
            </a:solidFill>
          </a:endParaRPr>
        </a:p>
      </dsp:txBody>
      <dsp:txXfrm>
        <a:off x="3426818" y="511653"/>
        <a:ext cx="3376174" cy="1477653"/>
      </dsp:txXfrm>
    </dsp:sp>
    <dsp:sp modelId="{3426F76E-4962-442F-8BDB-E65E9E042F5E}">
      <dsp:nvSpPr>
        <dsp:cNvPr id="0" name=""/>
        <dsp:cNvSpPr/>
      </dsp:nvSpPr>
      <dsp:spPr>
        <a:xfrm>
          <a:off x="-274645" y="2558796"/>
          <a:ext cx="4249431" cy="1569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877-5571-48BC-8427-93FC4FF2C222}">
      <dsp:nvSpPr>
        <dsp:cNvPr id="0" name=""/>
        <dsp:cNvSpPr/>
      </dsp:nvSpPr>
      <dsp:spPr>
        <a:xfrm>
          <a:off x="0" y="2819709"/>
          <a:ext cx="4249431" cy="1569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B050"/>
              </a:solidFill>
            </a:rPr>
            <a:t> </a:t>
          </a:r>
          <a:r>
            <a:rPr lang="en-US" sz="4000" b="1" kern="1200" dirty="0" err="1" smtClean="0">
              <a:solidFill>
                <a:srgbClr val="00B050"/>
              </a:solidFill>
            </a:rPr>
            <a:t>অভ্যন্তরীণ</a:t>
          </a:r>
          <a:r>
            <a:rPr lang="en-US" sz="4000" b="1" kern="1200" dirty="0" smtClean="0">
              <a:solidFill>
                <a:srgbClr val="00B050"/>
              </a:solidFill>
            </a:rPr>
            <a:t> </a:t>
          </a:r>
          <a:r>
            <a:rPr lang="en-US" sz="4000" b="1" kern="1200" dirty="0" err="1" smtClean="0">
              <a:solidFill>
                <a:srgbClr val="00B050"/>
              </a:solidFill>
            </a:rPr>
            <a:t>উৎস</a:t>
          </a:r>
          <a:endParaRPr lang="en-US" sz="4000" b="1" kern="1200" dirty="0">
            <a:solidFill>
              <a:srgbClr val="00B050"/>
            </a:solidFill>
          </a:endParaRPr>
        </a:p>
      </dsp:txBody>
      <dsp:txXfrm>
        <a:off x="45972" y="2865681"/>
        <a:ext cx="4157487" cy="1477653"/>
      </dsp:txXfrm>
    </dsp:sp>
    <dsp:sp modelId="{7E66C15C-2960-4B52-B4FD-26216889A7CB}">
      <dsp:nvSpPr>
        <dsp:cNvPr id="0" name=""/>
        <dsp:cNvSpPr/>
      </dsp:nvSpPr>
      <dsp:spPr>
        <a:xfrm>
          <a:off x="4803939" y="2591569"/>
          <a:ext cx="5199075" cy="1569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0E11-F94D-44DD-9005-22F7D08F4D4B}">
      <dsp:nvSpPr>
        <dsp:cNvPr id="0" name=""/>
        <dsp:cNvSpPr/>
      </dsp:nvSpPr>
      <dsp:spPr>
        <a:xfrm>
          <a:off x="5078585" y="2852482"/>
          <a:ext cx="5199075" cy="1569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70C0"/>
              </a:solidFill>
            </a:rPr>
            <a:t> </a:t>
          </a:r>
          <a:r>
            <a:rPr lang="en-US" sz="4000" b="1" kern="1200" dirty="0" err="1" smtClean="0">
              <a:solidFill>
                <a:srgbClr val="0070C0"/>
              </a:solidFill>
            </a:rPr>
            <a:t>বাহ্যিক</a:t>
          </a:r>
          <a:r>
            <a:rPr lang="en-US" sz="4000" b="1" kern="1200" dirty="0" smtClean="0">
              <a:solidFill>
                <a:srgbClr val="0070C0"/>
              </a:solidFill>
            </a:rPr>
            <a:t> </a:t>
          </a:r>
          <a:r>
            <a:rPr lang="en-US" sz="4000" b="1" kern="1200" dirty="0" err="1" smtClean="0">
              <a:solidFill>
                <a:srgbClr val="0070C0"/>
              </a:solidFill>
            </a:rPr>
            <a:t>উৎস</a:t>
          </a:r>
          <a:endParaRPr lang="en-US" sz="4000" b="1" kern="1200" dirty="0">
            <a:solidFill>
              <a:srgbClr val="0070C0"/>
            </a:solidFill>
          </a:endParaRPr>
        </a:p>
      </dsp:txBody>
      <dsp:txXfrm>
        <a:off x="5124557" y="2898454"/>
        <a:ext cx="5107131" cy="14776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A5FF-2318-416C-A2D8-1195FDE10D7A}">
      <dsp:nvSpPr>
        <dsp:cNvPr id="0" name=""/>
        <dsp:cNvSpPr/>
      </dsp:nvSpPr>
      <dsp:spPr>
        <a:xfrm>
          <a:off x="4896146" y="1883514"/>
          <a:ext cx="2738102" cy="641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471"/>
              </a:lnTo>
              <a:lnTo>
                <a:pt x="2738102" y="455471"/>
              </a:lnTo>
              <a:lnTo>
                <a:pt x="2738102" y="64196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AA64D-7E18-481D-BBD4-35F422D1C711}">
      <dsp:nvSpPr>
        <dsp:cNvPr id="0" name=""/>
        <dsp:cNvSpPr/>
      </dsp:nvSpPr>
      <dsp:spPr>
        <a:xfrm>
          <a:off x="4387545" y="1883514"/>
          <a:ext cx="508600" cy="616655"/>
        </a:xfrm>
        <a:custGeom>
          <a:avLst/>
          <a:gdLst/>
          <a:ahLst/>
          <a:cxnLst/>
          <a:rect l="0" t="0" r="0" b="0"/>
          <a:pathLst>
            <a:path>
              <a:moveTo>
                <a:pt x="508600" y="0"/>
              </a:moveTo>
              <a:lnTo>
                <a:pt x="508600" y="430160"/>
              </a:lnTo>
              <a:lnTo>
                <a:pt x="0" y="430160"/>
              </a:lnTo>
              <a:lnTo>
                <a:pt x="0" y="61665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713-E9DE-4955-B1AE-8A2AEA2C5D79}">
      <dsp:nvSpPr>
        <dsp:cNvPr id="0" name=""/>
        <dsp:cNvSpPr/>
      </dsp:nvSpPr>
      <dsp:spPr>
        <a:xfrm>
          <a:off x="1292436" y="1883514"/>
          <a:ext cx="3603709" cy="586729"/>
        </a:xfrm>
        <a:custGeom>
          <a:avLst/>
          <a:gdLst/>
          <a:ahLst/>
          <a:cxnLst/>
          <a:rect l="0" t="0" r="0" b="0"/>
          <a:pathLst>
            <a:path>
              <a:moveTo>
                <a:pt x="3603709" y="0"/>
              </a:moveTo>
              <a:lnTo>
                <a:pt x="3603709" y="400234"/>
              </a:lnTo>
              <a:lnTo>
                <a:pt x="0" y="400234"/>
              </a:lnTo>
              <a:lnTo>
                <a:pt x="0" y="5867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6D58-E38A-4342-872E-D80133AE3AC5}">
      <dsp:nvSpPr>
        <dsp:cNvPr id="0" name=""/>
        <dsp:cNvSpPr/>
      </dsp:nvSpPr>
      <dsp:spPr>
        <a:xfrm>
          <a:off x="2421508" y="605168"/>
          <a:ext cx="4949275" cy="12783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E8E6-FE3A-4B95-B647-7B93FA37A5A7}">
      <dsp:nvSpPr>
        <dsp:cNvPr id="0" name=""/>
        <dsp:cNvSpPr/>
      </dsp:nvSpPr>
      <dsp:spPr>
        <a:xfrm>
          <a:off x="2645191" y="817666"/>
          <a:ext cx="4949275" cy="1278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smtClean="0"/>
            <a:t>অভ্যন্তরীণ উৎস </a:t>
          </a:r>
          <a:endParaRPr lang="en-US" sz="4200" b="1" kern="1200" dirty="0"/>
        </a:p>
      </dsp:txBody>
      <dsp:txXfrm>
        <a:off x="2682632" y="855107"/>
        <a:ext cx="4874393" cy="1203464"/>
      </dsp:txXfrm>
    </dsp:sp>
    <dsp:sp modelId="{3426F76E-4962-442F-8BDB-E65E9E042F5E}">
      <dsp:nvSpPr>
        <dsp:cNvPr id="0" name=""/>
        <dsp:cNvSpPr/>
      </dsp:nvSpPr>
      <dsp:spPr>
        <a:xfrm>
          <a:off x="-223682" y="2470244"/>
          <a:ext cx="3032238" cy="12783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877-5571-48BC-8427-93FC4FF2C222}">
      <dsp:nvSpPr>
        <dsp:cNvPr id="0" name=""/>
        <dsp:cNvSpPr/>
      </dsp:nvSpPr>
      <dsp:spPr>
        <a:xfrm>
          <a:off x="0" y="2682742"/>
          <a:ext cx="3032238" cy="1278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smtClean="0"/>
            <a:t>অবন্টিত মুনাফা</a:t>
          </a:r>
          <a:endParaRPr lang="en-US" sz="4200" b="1" kern="1200" dirty="0"/>
        </a:p>
      </dsp:txBody>
      <dsp:txXfrm>
        <a:off x="37441" y="2720183"/>
        <a:ext cx="2957356" cy="1203464"/>
      </dsp:txXfrm>
    </dsp:sp>
    <dsp:sp modelId="{7E66C15C-2960-4B52-B4FD-26216889A7CB}">
      <dsp:nvSpPr>
        <dsp:cNvPr id="0" name=""/>
        <dsp:cNvSpPr/>
      </dsp:nvSpPr>
      <dsp:spPr>
        <a:xfrm>
          <a:off x="2878009" y="2500170"/>
          <a:ext cx="3019072" cy="12783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0E11-F94D-44DD-9005-22F7D08F4D4B}">
      <dsp:nvSpPr>
        <dsp:cNvPr id="0" name=""/>
        <dsp:cNvSpPr/>
      </dsp:nvSpPr>
      <dsp:spPr>
        <a:xfrm>
          <a:off x="3101691" y="2712669"/>
          <a:ext cx="3019072" cy="1278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smtClean="0"/>
            <a:t>অবচয় তহবিল</a:t>
          </a:r>
          <a:endParaRPr lang="en-US" sz="4200" b="1" kern="1200" dirty="0"/>
        </a:p>
      </dsp:txBody>
      <dsp:txXfrm>
        <a:off x="3139132" y="2750110"/>
        <a:ext cx="2944190" cy="1203464"/>
      </dsp:txXfrm>
    </dsp:sp>
    <dsp:sp modelId="{54678588-7C78-4076-9D8E-EB74BE4B7A22}">
      <dsp:nvSpPr>
        <dsp:cNvPr id="0" name=""/>
        <dsp:cNvSpPr/>
      </dsp:nvSpPr>
      <dsp:spPr>
        <a:xfrm>
          <a:off x="6078228" y="2525481"/>
          <a:ext cx="3112039" cy="12783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F9DA1-3A42-4F0E-94B3-195464AC6940}">
      <dsp:nvSpPr>
        <dsp:cNvPr id="0" name=""/>
        <dsp:cNvSpPr/>
      </dsp:nvSpPr>
      <dsp:spPr>
        <a:xfrm>
          <a:off x="6301911" y="2737980"/>
          <a:ext cx="3112039" cy="1278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কু-ঋণ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সঞ্চিতি</a:t>
          </a:r>
          <a:endParaRPr lang="en-US" sz="4200" kern="1200" dirty="0"/>
        </a:p>
      </dsp:txBody>
      <dsp:txXfrm>
        <a:off x="6339352" y="2775421"/>
        <a:ext cx="3037157" cy="12034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A5FF-2318-416C-A2D8-1195FDE10D7A}">
      <dsp:nvSpPr>
        <dsp:cNvPr id="0" name=""/>
        <dsp:cNvSpPr/>
      </dsp:nvSpPr>
      <dsp:spPr>
        <a:xfrm>
          <a:off x="5754436" y="1178051"/>
          <a:ext cx="2298653" cy="53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371"/>
              </a:lnTo>
              <a:lnTo>
                <a:pt x="2298653" y="382371"/>
              </a:lnTo>
              <a:lnTo>
                <a:pt x="2298653" y="5389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AA64D-7E18-481D-BBD4-35F422D1C711}">
      <dsp:nvSpPr>
        <dsp:cNvPr id="0" name=""/>
        <dsp:cNvSpPr/>
      </dsp:nvSpPr>
      <dsp:spPr>
        <a:xfrm>
          <a:off x="5327463" y="1178051"/>
          <a:ext cx="426973" cy="517686"/>
        </a:xfrm>
        <a:custGeom>
          <a:avLst/>
          <a:gdLst/>
          <a:ahLst/>
          <a:cxnLst/>
          <a:rect l="0" t="0" r="0" b="0"/>
          <a:pathLst>
            <a:path>
              <a:moveTo>
                <a:pt x="426973" y="0"/>
              </a:moveTo>
              <a:lnTo>
                <a:pt x="426973" y="361122"/>
              </a:lnTo>
              <a:lnTo>
                <a:pt x="0" y="361122"/>
              </a:lnTo>
              <a:lnTo>
                <a:pt x="0" y="5176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22586-AF97-40F2-9251-507110CE6CBC}">
      <dsp:nvSpPr>
        <dsp:cNvPr id="0" name=""/>
        <dsp:cNvSpPr/>
      </dsp:nvSpPr>
      <dsp:spPr>
        <a:xfrm>
          <a:off x="1735010" y="2743794"/>
          <a:ext cx="3247953" cy="55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140"/>
              </a:lnTo>
              <a:lnTo>
                <a:pt x="3247953" y="401140"/>
              </a:lnTo>
              <a:lnTo>
                <a:pt x="3247953" y="55770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C800C-1913-42CB-A734-392E59F3B5F6}">
      <dsp:nvSpPr>
        <dsp:cNvPr id="0" name=""/>
        <dsp:cNvSpPr/>
      </dsp:nvSpPr>
      <dsp:spPr>
        <a:xfrm>
          <a:off x="1735010" y="2743794"/>
          <a:ext cx="1182340" cy="55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140"/>
              </a:lnTo>
              <a:lnTo>
                <a:pt x="1182340" y="401140"/>
              </a:lnTo>
              <a:lnTo>
                <a:pt x="1182340" y="55770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ABADA-334B-44DB-8991-40FADBDBBB40}">
      <dsp:nvSpPr>
        <dsp:cNvPr id="0" name=""/>
        <dsp:cNvSpPr/>
      </dsp:nvSpPr>
      <dsp:spPr>
        <a:xfrm>
          <a:off x="851737" y="2743794"/>
          <a:ext cx="883273" cy="557705"/>
        </a:xfrm>
        <a:custGeom>
          <a:avLst/>
          <a:gdLst/>
          <a:ahLst/>
          <a:cxnLst/>
          <a:rect l="0" t="0" r="0" b="0"/>
          <a:pathLst>
            <a:path>
              <a:moveTo>
                <a:pt x="883273" y="0"/>
              </a:moveTo>
              <a:lnTo>
                <a:pt x="883273" y="401140"/>
              </a:lnTo>
              <a:lnTo>
                <a:pt x="0" y="401140"/>
              </a:lnTo>
              <a:lnTo>
                <a:pt x="0" y="55770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713-E9DE-4955-B1AE-8A2AEA2C5D79}">
      <dsp:nvSpPr>
        <dsp:cNvPr id="0" name=""/>
        <dsp:cNvSpPr/>
      </dsp:nvSpPr>
      <dsp:spPr>
        <a:xfrm>
          <a:off x="1735010" y="1178051"/>
          <a:ext cx="4019426" cy="492563"/>
        </a:xfrm>
        <a:custGeom>
          <a:avLst/>
          <a:gdLst/>
          <a:ahLst/>
          <a:cxnLst/>
          <a:rect l="0" t="0" r="0" b="0"/>
          <a:pathLst>
            <a:path>
              <a:moveTo>
                <a:pt x="4019426" y="0"/>
              </a:moveTo>
              <a:lnTo>
                <a:pt x="4019426" y="335998"/>
              </a:lnTo>
              <a:lnTo>
                <a:pt x="0" y="335998"/>
              </a:lnTo>
              <a:lnTo>
                <a:pt x="0" y="49256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6D58-E38A-4342-872E-D80133AE3AC5}">
      <dsp:nvSpPr>
        <dsp:cNvPr id="0" name=""/>
        <dsp:cNvSpPr/>
      </dsp:nvSpPr>
      <dsp:spPr>
        <a:xfrm>
          <a:off x="3676963" y="104871"/>
          <a:ext cx="4154947" cy="10731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E8E6-FE3A-4B95-B647-7B93FA37A5A7}">
      <dsp:nvSpPr>
        <dsp:cNvPr id="0" name=""/>
        <dsp:cNvSpPr/>
      </dsp:nvSpPr>
      <dsp:spPr>
        <a:xfrm>
          <a:off x="3864746" y="283265"/>
          <a:ext cx="4154947" cy="107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বাহ্যিক উৎস </a:t>
          </a:r>
          <a:endParaRPr lang="en-US" sz="2400" b="1" kern="1200" dirty="0"/>
        </a:p>
      </dsp:txBody>
      <dsp:txXfrm>
        <a:off x="3896178" y="314697"/>
        <a:ext cx="4092083" cy="1010315"/>
      </dsp:txXfrm>
    </dsp:sp>
    <dsp:sp modelId="{3426F76E-4962-442F-8BDB-E65E9E042F5E}">
      <dsp:nvSpPr>
        <dsp:cNvPr id="0" name=""/>
        <dsp:cNvSpPr/>
      </dsp:nvSpPr>
      <dsp:spPr>
        <a:xfrm>
          <a:off x="462219" y="1670614"/>
          <a:ext cx="2545582" cy="10731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877-5571-48BC-8427-93FC4FF2C222}">
      <dsp:nvSpPr>
        <dsp:cNvPr id="0" name=""/>
        <dsp:cNvSpPr/>
      </dsp:nvSpPr>
      <dsp:spPr>
        <a:xfrm>
          <a:off x="650002" y="1849008"/>
          <a:ext cx="2545582" cy="107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মুলধন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বাজারের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হাতিয়ার</a:t>
          </a:r>
          <a:endParaRPr lang="en-US" sz="2400" b="1" kern="1200" dirty="0"/>
        </a:p>
      </dsp:txBody>
      <dsp:txXfrm>
        <a:off x="681434" y="1880440"/>
        <a:ext cx="2482718" cy="1010315"/>
      </dsp:txXfrm>
    </dsp:sp>
    <dsp:sp modelId="{1E005E7B-9ED9-4F55-8864-BDE8B3E2A6D4}">
      <dsp:nvSpPr>
        <dsp:cNvPr id="0" name=""/>
        <dsp:cNvSpPr/>
      </dsp:nvSpPr>
      <dsp:spPr>
        <a:xfrm>
          <a:off x="6714" y="3301499"/>
          <a:ext cx="1690047" cy="107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194C3-14D7-4B6E-9FE8-DA4E5CE73B90}">
      <dsp:nvSpPr>
        <dsp:cNvPr id="0" name=""/>
        <dsp:cNvSpPr/>
      </dsp:nvSpPr>
      <dsp:spPr>
        <a:xfrm>
          <a:off x="194497" y="3479893"/>
          <a:ext cx="1690047" cy="107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সাধারণ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শেয়ার</a:t>
          </a:r>
          <a:endParaRPr lang="en-US" sz="2400" kern="1200" dirty="0"/>
        </a:p>
      </dsp:txBody>
      <dsp:txXfrm>
        <a:off x="225929" y="3511325"/>
        <a:ext cx="1627183" cy="1010315"/>
      </dsp:txXfrm>
    </dsp:sp>
    <dsp:sp modelId="{2DA2CB19-737E-4D7E-8D56-A572B8720550}">
      <dsp:nvSpPr>
        <dsp:cNvPr id="0" name=""/>
        <dsp:cNvSpPr/>
      </dsp:nvSpPr>
      <dsp:spPr>
        <a:xfrm>
          <a:off x="2072327" y="3301499"/>
          <a:ext cx="1690047" cy="107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252BB-2BC9-4002-8F8D-66CE1E9C295E}">
      <dsp:nvSpPr>
        <dsp:cNvPr id="0" name=""/>
        <dsp:cNvSpPr/>
      </dsp:nvSpPr>
      <dsp:spPr>
        <a:xfrm>
          <a:off x="2260110" y="3479893"/>
          <a:ext cx="1690047" cy="107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অগ্রাধিকার</a:t>
          </a:r>
          <a:r>
            <a:rPr lang="en-US" sz="2400" kern="1200" dirty="0" smtClean="0"/>
            <a:t> </a:t>
          </a:r>
          <a:r>
            <a:rPr lang="en-US" sz="2400" kern="1200" smtClean="0"/>
            <a:t>শেয়ার</a:t>
          </a:r>
          <a:endParaRPr lang="en-US" sz="2400" kern="1200" dirty="0"/>
        </a:p>
      </dsp:txBody>
      <dsp:txXfrm>
        <a:off x="2291542" y="3511325"/>
        <a:ext cx="1627183" cy="1010315"/>
      </dsp:txXfrm>
    </dsp:sp>
    <dsp:sp modelId="{43706054-DD5D-4141-9961-B507E099D570}">
      <dsp:nvSpPr>
        <dsp:cNvPr id="0" name=""/>
        <dsp:cNvSpPr/>
      </dsp:nvSpPr>
      <dsp:spPr>
        <a:xfrm>
          <a:off x="4137940" y="3301499"/>
          <a:ext cx="1690047" cy="107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2F450-D315-4F81-A80C-D127A4BE998D}">
      <dsp:nvSpPr>
        <dsp:cNvPr id="0" name=""/>
        <dsp:cNvSpPr/>
      </dsp:nvSpPr>
      <dsp:spPr>
        <a:xfrm>
          <a:off x="4325723" y="3479893"/>
          <a:ext cx="1690047" cy="107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বন্ড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বা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ঋণপত্র</a:t>
          </a:r>
          <a:endParaRPr lang="en-US" sz="2400" kern="1200" dirty="0"/>
        </a:p>
      </dsp:txBody>
      <dsp:txXfrm>
        <a:off x="4357155" y="3511325"/>
        <a:ext cx="1627183" cy="1010315"/>
      </dsp:txXfrm>
    </dsp:sp>
    <dsp:sp modelId="{7E66C15C-2960-4B52-B4FD-26216889A7CB}">
      <dsp:nvSpPr>
        <dsp:cNvPr id="0" name=""/>
        <dsp:cNvSpPr/>
      </dsp:nvSpPr>
      <dsp:spPr>
        <a:xfrm>
          <a:off x="4060198" y="1695737"/>
          <a:ext cx="2534530" cy="10731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0E11-F94D-44DD-9005-22F7D08F4D4B}">
      <dsp:nvSpPr>
        <dsp:cNvPr id="0" name=""/>
        <dsp:cNvSpPr/>
      </dsp:nvSpPr>
      <dsp:spPr>
        <a:xfrm>
          <a:off x="4247981" y="1874131"/>
          <a:ext cx="2534530" cy="107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প্রাতিষ্ঠানিক ঋণ</a:t>
          </a:r>
          <a:endParaRPr lang="en-US" sz="2400" b="1" kern="1200" dirty="0"/>
        </a:p>
      </dsp:txBody>
      <dsp:txXfrm>
        <a:off x="4279413" y="1905563"/>
        <a:ext cx="2471666" cy="1010315"/>
      </dsp:txXfrm>
    </dsp:sp>
    <dsp:sp modelId="{54678588-7C78-4076-9D8E-EB74BE4B7A22}">
      <dsp:nvSpPr>
        <dsp:cNvPr id="0" name=""/>
        <dsp:cNvSpPr/>
      </dsp:nvSpPr>
      <dsp:spPr>
        <a:xfrm>
          <a:off x="6746802" y="1716986"/>
          <a:ext cx="2612576" cy="10731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F9DA1-3A42-4F0E-94B3-195464AC6940}">
      <dsp:nvSpPr>
        <dsp:cNvPr id="0" name=""/>
        <dsp:cNvSpPr/>
      </dsp:nvSpPr>
      <dsp:spPr>
        <a:xfrm>
          <a:off x="6934585" y="1895380"/>
          <a:ext cx="2612576" cy="107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ইজারা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তহবিল</a:t>
          </a:r>
          <a:endParaRPr lang="en-US" sz="2400" kern="1200" dirty="0"/>
        </a:p>
      </dsp:txBody>
      <dsp:txXfrm>
        <a:off x="6966017" y="1926812"/>
        <a:ext cx="2549712" cy="1010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57013-5219-4216-B1A4-5F2FF662037E}">
      <dsp:nvSpPr>
        <dsp:cNvPr id="0" name=""/>
        <dsp:cNvSpPr/>
      </dsp:nvSpPr>
      <dsp:spPr>
        <a:xfrm>
          <a:off x="4870818" y="1653939"/>
          <a:ext cx="3613590" cy="734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535"/>
              </a:lnTo>
              <a:lnTo>
                <a:pt x="3613590" y="528535"/>
              </a:lnTo>
              <a:lnTo>
                <a:pt x="3613590" y="73428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AA64D-7E18-481D-BBD4-35F422D1C711}">
      <dsp:nvSpPr>
        <dsp:cNvPr id="0" name=""/>
        <dsp:cNvSpPr/>
      </dsp:nvSpPr>
      <dsp:spPr>
        <a:xfrm>
          <a:off x="4623564" y="1653939"/>
          <a:ext cx="247254" cy="670878"/>
        </a:xfrm>
        <a:custGeom>
          <a:avLst/>
          <a:gdLst/>
          <a:ahLst/>
          <a:cxnLst/>
          <a:rect l="0" t="0" r="0" b="0"/>
          <a:pathLst>
            <a:path>
              <a:moveTo>
                <a:pt x="247254" y="0"/>
              </a:moveTo>
              <a:lnTo>
                <a:pt x="247254" y="465126"/>
              </a:lnTo>
              <a:lnTo>
                <a:pt x="0" y="465126"/>
              </a:lnTo>
              <a:lnTo>
                <a:pt x="0" y="6708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713-E9DE-4955-B1AE-8A2AEA2C5D79}">
      <dsp:nvSpPr>
        <dsp:cNvPr id="0" name=""/>
        <dsp:cNvSpPr/>
      </dsp:nvSpPr>
      <dsp:spPr>
        <a:xfrm>
          <a:off x="1209960" y="1653939"/>
          <a:ext cx="3660858" cy="704839"/>
        </a:xfrm>
        <a:custGeom>
          <a:avLst/>
          <a:gdLst/>
          <a:ahLst/>
          <a:cxnLst/>
          <a:rect l="0" t="0" r="0" b="0"/>
          <a:pathLst>
            <a:path>
              <a:moveTo>
                <a:pt x="3660858" y="0"/>
              </a:moveTo>
              <a:lnTo>
                <a:pt x="3660858" y="499087"/>
              </a:lnTo>
              <a:lnTo>
                <a:pt x="0" y="499087"/>
              </a:lnTo>
              <a:lnTo>
                <a:pt x="0" y="7048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6D58-E38A-4342-872E-D80133AE3AC5}">
      <dsp:nvSpPr>
        <dsp:cNvPr id="0" name=""/>
        <dsp:cNvSpPr/>
      </dsp:nvSpPr>
      <dsp:spPr>
        <a:xfrm>
          <a:off x="3312701" y="243597"/>
          <a:ext cx="3116234" cy="1410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E8E6-FE3A-4B95-B647-7B93FA37A5A7}">
      <dsp:nvSpPr>
        <dsp:cNvPr id="0" name=""/>
        <dsp:cNvSpPr/>
      </dsp:nvSpPr>
      <dsp:spPr>
        <a:xfrm>
          <a:off x="3559480" y="478037"/>
          <a:ext cx="3116234" cy="1410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C00000"/>
              </a:solidFill>
            </a:rPr>
            <a:t>সময়ের</a:t>
          </a:r>
          <a:r>
            <a:rPr lang="en-US" sz="3200" b="1" kern="1200" dirty="0" smtClean="0">
              <a:solidFill>
                <a:srgbClr val="C00000"/>
              </a:solidFill>
            </a:rPr>
            <a:t> </a:t>
          </a:r>
          <a:r>
            <a:rPr lang="en-US" sz="3200" b="1" kern="1200" dirty="0" err="1" smtClean="0">
              <a:solidFill>
                <a:srgbClr val="C00000"/>
              </a:solidFill>
            </a:rPr>
            <a:t>প্রেক্ষিতে</a:t>
          </a:r>
          <a:r>
            <a:rPr lang="en-US" sz="3200" b="1" kern="1200" dirty="0" smtClean="0">
              <a:solidFill>
                <a:srgbClr val="C00000"/>
              </a:solidFill>
            </a:rPr>
            <a:t> </a:t>
          </a:r>
          <a:r>
            <a:rPr lang="en-US" sz="3200" b="1" kern="1200" dirty="0" err="1" smtClean="0">
              <a:solidFill>
                <a:srgbClr val="C00000"/>
              </a:solidFill>
            </a:rPr>
            <a:t>অর্থায়ন</a:t>
          </a:r>
          <a:endParaRPr lang="en-US" sz="3200" b="1" kern="1200" dirty="0">
            <a:solidFill>
              <a:srgbClr val="C00000"/>
            </a:solidFill>
          </a:endParaRPr>
        </a:p>
      </dsp:txBody>
      <dsp:txXfrm>
        <a:off x="3600788" y="519345"/>
        <a:ext cx="3033618" cy="1327726"/>
      </dsp:txXfrm>
    </dsp:sp>
    <dsp:sp modelId="{3426F76E-4962-442F-8BDB-E65E9E042F5E}">
      <dsp:nvSpPr>
        <dsp:cNvPr id="0" name=""/>
        <dsp:cNvSpPr/>
      </dsp:nvSpPr>
      <dsp:spPr>
        <a:xfrm>
          <a:off x="-246779" y="2358779"/>
          <a:ext cx="2913478" cy="141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877-5571-48BC-8427-93FC4FF2C222}">
      <dsp:nvSpPr>
        <dsp:cNvPr id="0" name=""/>
        <dsp:cNvSpPr/>
      </dsp:nvSpPr>
      <dsp:spPr>
        <a:xfrm>
          <a:off x="0" y="2593219"/>
          <a:ext cx="2913478" cy="1410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B050"/>
              </a:solidFill>
            </a:rPr>
            <a:t>স্বল্পমেয়াদি</a:t>
          </a:r>
          <a:r>
            <a:rPr lang="en-US" sz="3200" b="1" kern="1200" dirty="0" smtClean="0">
              <a:solidFill>
                <a:srgbClr val="00B050"/>
              </a:solidFill>
            </a:rPr>
            <a:t> </a:t>
          </a:r>
          <a:r>
            <a:rPr lang="en-US" sz="3200" b="1" kern="1200" dirty="0" err="1" smtClean="0">
              <a:solidFill>
                <a:srgbClr val="00B050"/>
              </a:solidFill>
            </a:rPr>
            <a:t>অর্থায়ন</a:t>
          </a:r>
          <a:endParaRPr lang="en-US" sz="3200" b="1" kern="1200" dirty="0">
            <a:solidFill>
              <a:srgbClr val="00B050"/>
            </a:solidFill>
          </a:endParaRPr>
        </a:p>
      </dsp:txBody>
      <dsp:txXfrm>
        <a:off x="41308" y="2634527"/>
        <a:ext cx="2830862" cy="1327726"/>
      </dsp:txXfrm>
    </dsp:sp>
    <dsp:sp modelId="{7E66C15C-2960-4B52-B4FD-26216889A7CB}">
      <dsp:nvSpPr>
        <dsp:cNvPr id="0" name=""/>
        <dsp:cNvSpPr/>
      </dsp:nvSpPr>
      <dsp:spPr>
        <a:xfrm>
          <a:off x="3107502" y="2324818"/>
          <a:ext cx="3032124" cy="141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0E11-F94D-44DD-9005-22F7D08F4D4B}">
      <dsp:nvSpPr>
        <dsp:cNvPr id="0" name=""/>
        <dsp:cNvSpPr/>
      </dsp:nvSpPr>
      <dsp:spPr>
        <a:xfrm>
          <a:off x="3354281" y="2559258"/>
          <a:ext cx="3032124" cy="1410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70C0"/>
              </a:solidFill>
            </a:rPr>
            <a:t>মধ্যমেয়াদি</a:t>
          </a:r>
          <a:r>
            <a:rPr lang="en-US" sz="3200" b="1" kern="1200" dirty="0" smtClean="0">
              <a:solidFill>
                <a:srgbClr val="0070C0"/>
              </a:solidFill>
            </a:rPr>
            <a:t> </a:t>
          </a:r>
          <a:r>
            <a:rPr lang="en-US" sz="3200" b="1" kern="1200" dirty="0" err="1" smtClean="0">
              <a:solidFill>
                <a:srgbClr val="0070C0"/>
              </a:solidFill>
            </a:rPr>
            <a:t>অর্থায়ন</a:t>
          </a:r>
          <a:endParaRPr lang="en-US" sz="3200" b="1" kern="1200" dirty="0">
            <a:solidFill>
              <a:srgbClr val="0070C0"/>
            </a:solidFill>
          </a:endParaRPr>
        </a:p>
      </dsp:txBody>
      <dsp:txXfrm>
        <a:off x="3395589" y="2600566"/>
        <a:ext cx="2949508" cy="1327726"/>
      </dsp:txXfrm>
    </dsp:sp>
    <dsp:sp modelId="{45FE3158-4524-4F02-98EA-0B9708B86A79}">
      <dsp:nvSpPr>
        <dsp:cNvPr id="0" name=""/>
        <dsp:cNvSpPr/>
      </dsp:nvSpPr>
      <dsp:spPr>
        <a:xfrm>
          <a:off x="6937530" y="2388227"/>
          <a:ext cx="3093757" cy="141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CF41A-9CD1-46B2-B2CF-63C9E9ACF127}">
      <dsp:nvSpPr>
        <dsp:cNvPr id="0" name=""/>
        <dsp:cNvSpPr/>
      </dsp:nvSpPr>
      <dsp:spPr>
        <a:xfrm>
          <a:off x="7184309" y="2622667"/>
          <a:ext cx="3093757" cy="1410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দীর্ঘমেয়াদি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অর্থায়ন</a:t>
          </a:r>
          <a:endParaRPr lang="en-US" sz="3200" b="1" kern="1200" dirty="0"/>
        </a:p>
      </dsp:txBody>
      <dsp:txXfrm>
        <a:off x="7225617" y="2663975"/>
        <a:ext cx="3011141" cy="1327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AA64D-7E18-481D-BBD4-35F422D1C711}">
      <dsp:nvSpPr>
        <dsp:cNvPr id="0" name=""/>
        <dsp:cNvSpPr/>
      </dsp:nvSpPr>
      <dsp:spPr>
        <a:xfrm>
          <a:off x="4840260" y="1774366"/>
          <a:ext cx="2563217" cy="817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218"/>
              </a:lnTo>
              <a:lnTo>
                <a:pt x="2563217" y="588218"/>
              </a:lnTo>
              <a:lnTo>
                <a:pt x="2563217" y="8172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713-E9DE-4955-B1AE-8A2AEA2C5D79}">
      <dsp:nvSpPr>
        <dsp:cNvPr id="0" name=""/>
        <dsp:cNvSpPr/>
      </dsp:nvSpPr>
      <dsp:spPr>
        <a:xfrm>
          <a:off x="1850070" y="1774366"/>
          <a:ext cx="2990189" cy="784430"/>
        </a:xfrm>
        <a:custGeom>
          <a:avLst/>
          <a:gdLst/>
          <a:ahLst/>
          <a:cxnLst/>
          <a:rect l="0" t="0" r="0" b="0"/>
          <a:pathLst>
            <a:path>
              <a:moveTo>
                <a:pt x="2990189" y="0"/>
              </a:moveTo>
              <a:lnTo>
                <a:pt x="2990189" y="555444"/>
              </a:lnTo>
              <a:lnTo>
                <a:pt x="0" y="555444"/>
              </a:lnTo>
              <a:lnTo>
                <a:pt x="0" y="7844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6D58-E38A-4342-872E-D80133AE3AC5}">
      <dsp:nvSpPr>
        <dsp:cNvPr id="0" name=""/>
        <dsp:cNvSpPr/>
      </dsp:nvSpPr>
      <dsp:spPr>
        <a:xfrm>
          <a:off x="3106201" y="204769"/>
          <a:ext cx="3468118" cy="1569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E8E6-FE3A-4B95-B647-7B93FA37A5A7}">
      <dsp:nvSpPr>
        <dsp:cNvPr id="0" name=""/>
        <dsp:cNvSpPr/>
      </dsp:nvSpPr>
      <dsp:spPr>
        <a:xfrm>
          <a:off x="3380846" y="465681"/>
          <a:ext cx="3468118" cy="1569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C00000"/>
              </a:solidFill>
            </a:rPr>
            <a:t>স্বল্পমেয়াদি</a:t>
          </a:r>
          <a:r>
            <a:rPr lang="en-US" sz="4100" b="1" kern="1200" dirty="0" smtClean="0">
              <a:solidFill>
                <a:srgbClr val="C00000"/>
              </a:solidFill>
            </a:rPr>
            <a:t> </a:t>
          </a:r>
          <a:r>
            <a:rPr lang="en-US" sz="4100" b="1" kern="1200" dirty="0" err="1" smtClean="0">
              <a:solidFill>
                <a:srgbClr val="C00000"/>
              </a:solidFill>
            </a:rPr>
            <a:t>অর্থায়ন</a:t>
          </a:r>
          <a:endParaRPr lang="en-US" sz="4100" b="1" kern="1200" dirty="0">
            <a:solidFill>
              <a:srgbClr val="C00000"/>
            </a:solidFill>
          </a:endParaRPr>
        </a:p>
      </dsp:txBody>
      <dsp:txXfrm>
        <a:off x="3426818" y="511653"/>
        <a:ext cx="3376174" cy="1477653"/>
      </dsp:txXfrm>
    </dsp:sp>
    <dsp:sp modelId="{3426F76E-4962-442F-8BDB-E65E9E042F5E}">
      <dsp:nvSpPr>
        <dsp:cNvPr id="0" name=""/>
        <dsp:cNvSpPr/>
      </dsp:nvSpPr>
      <dsp:spPr>
        <a:xfrm>
          <a:off x="-274645" y="2558796"/>
          <a:ext cx="4249431" cy="1569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877-5571-48BC-8427-93FC4FF2C222}">
      <dsp:nvSpPr>
        <dsp:cNvPr id="0" name=""/>
        <dsp:cNvSpPr/>
      </dsp:nvSpPr>
      <dsp:spPr>
        <a:xfrm>
          <a:off x="0" y="2819709"/>
          <a:ext cx="4249431" cy="1569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00B050"/>
              </a:solidFill>
            </a:rPr>
            <a:t>প্রাতিষ্ঠানিক</a:t>
          </a:r>
          <a:r>
            <a:rPr lang="en-US" sz="4100" b="1" kern="1200" dirty="0" smtClean="0">
              <a:solidFill>
                <a:srgbClr val="00B050"/>
              </a:solidFill>
            </a:rPr>
            <a:t> </a:t>
          </a:r>
          <a:r>
            <a:rPr lang="en-US" sz="4100" b="1" kern="1200" dirty="0" err="1" smtClean="0">
              <a:solidFill>
                <a:srgbClr val="00B050"/>
              </a:solidFill>
            </a:rPr>
            <a:t>অর্থায়ন</a:t>
          </a:r>
          <a:endParaRPr lang="en-US" sz="4100" b="1" kern="1200" dirty="0">
            <a:solidFill>
              <a:srgbClr val="00B050"/>
            </a:solidFill>
          </a:endParaRPr>
        </a:p>
      </dsp:txBody>
      <dsp:txXfrm>
        <a:off x="45972" y="2865681"/>
        <a:ext cx="4157487" cy="1477653"/>
      </dsp:txXfrm>
    </dsp:sp>
    <dsp:sp modelId="{7E66C15C-2960-4B52-B4FD-26216889A7CB}">
      <dsp:nvSpPr>
        <dsp:cNvPr id="0" name=""/>
        <dsp:cNvSpPr/>
      </dsp:nvSpPr>
      <dsp:spPr>
        <a:xfrm>
          <a:off x="4803939" y="2591569"/>
          <a:ext cx="5199075" cy="1569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0E11-F94D-44DD-9005-22F7D08F4D4B}">
      <dsp:nvSpPr>
        <dsp:cNvPr id="0" name=""/>
        <dsp:cNvSpPr/>
      </dsp:nvSpPr>
      <dsp:spPr>
        <a:xfrm>
          <a:off x="5078585" y="2852482"/>
          <a:ext cx="5199075" cy="1569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solidFill>
                <a:srgbClr val="0070C0"/>
              </a:solidFill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</a:rPr>
            <a:t>অপ্রাতিষ্ঠানিক</a:t>
          </a:r>
          <a:r>
            <a:rPr lang="en-US" sz="4100" b="1" kern="1200" dirty="0" smtClean="0">
              <a:solidFill>
                <a:srgbClr val="0070C0"/>
              </a:solidFill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</a:rPr>
            <a:t>অর্থায়ন</a:t>
          </a:r>
          <a:endParaRPr lang="en-US" sz="4100" b="1" kern="1200" dirty="0">
            <a:solidFill>
              <a:srgbClr val="0070C0"/>
            </a:solidFill>
          </a:endParaRPr>
        </a:p>
      </dsp:txBody>
      <dsp:txXfrm>
        <a:off x="5124557" y="2898454"/>
        <a:ext cx="5107131" cy="1477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286D6-796C-4DBA-AAAC-8C3CD3F51A6B}">
      <dsp:nvSpPr>
        <dsp:cNvPr id="0" name=""/>
        <dsp:cNvSpPr/>
      </dsp:nvSpPr>
      <dsp:spPr>
        <a:xfrm>
          <a:off x="5002687" y="2091595"/>
          <a:ext cx="3975051" cy="41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96"/>
              </a:lnTo>
              <a:lnTo>
                <a:pt x="3975051" y="309096"/>
              </a:lnTo>
              <a:lnTo>
                <a:pt x="3975051" y="4145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1ABBC-63AF-4FC1-85E4-3B3E8606BC86}">
      <dsp:nvSpPr>
        <dsp:cNvPr id="0" name=""/>
        <dsp:cNvSpPr/>
      </dsp:nvSpPr>
      <dsp:spPr>
        <a:xfrm>
          <a:off x="5002687" y="2091595"/>
          <a:ext cx="2060556" cy="402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51"/>
              </a:lnTo>
              <a:lnTo>
                <a:pt x="2060556" y="296651"/>
              </a:lnTo>
              <a:lnTo>
                <a:pt x="2060556" y="4021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EA5FF-2318-416C-A2D8-1195FDE10D7A}">
      <dsp:nvSpPr>
        <dsp:cNvPr id="0" name=""/>
        <dsp:cNvSpPr/>
      </dsp:nvSpPr>
      <dsp:spPr>
        <a:xfrm>
          <a:off x="4956967" y="2091595"/>
          <a:ext cx="91440" cy="363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640"/>
              </a:lnTo>
              <a:lnTo>
                <a:pt x="117278" y="257640"/>
              </a:lnTo>
              <a:lnTo>
                <a:pt x="117278" y="3631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AA64D-7E18-481D-BBD4-35F422D1C711}">
      <dsp:nvSpPr>
        <dsp:cNvPr id="0" name=""/>
        <dsp:cNvSpPr/>
      </dsp:nvSpPr>
      <dsp:spPr>
        <a:xfrm>
          <a:off x="2988227" y="2091595"/>
          <a:ext cx="2014459" cy="348815"/>
        </a:xfrm>
        <a:custGeom>
          <a:avLst/>
          <a:gdLst/>
          <a:ahLst/>
          <a:cxnLst/>
          <a:rect l="0" t="0" r="0" b="0"/>
          <a:pathLst>
            <a:path>
              <a:moveTo>
                <a:pt x="2014459" y="0"/>
              </a:moveTo>
              <a:lnTo>
                <a:pt x="2014459" y="243322"/>
              </a:lnTo>
              <a:lnTo>
                <a:pt x="0" y="243322"/>
              </a:lnTo>
              <a:lnTo>
                <a:pt x="0" y="3488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713-E9DE-4955-B1AE-8A2AEA2C5D79}">
      <dsp:nvSpPr>
        <dsp:cNvPr id="0" name=""/>
        <dsp:cNvSpPr/>
      </dsp:nvSpPr>
      <dsp:spPr>
        <a:xfrm>
          <a:off x="859007" y="2091595"/>
          <a:ext cx="4143679" cy="331887"/>
        </a:xfrm>
        <a:custGeom>
          <a:avLst/>
          <a:gdLst/>
          <a:ahLst/>
          <a:cxnLst/>
          <a:rect l="0" t="0" r="0" b="0"/>
          <a:pathLst>
            <a:path>
              <a:moveTo>
                <a:pt x="4143679" y="0"/>
              </a:moveTo>
              <a:lnTo>
                <a:pt x="4143679" y="226395"/>
              </a:lnTo>
              <a:lnTo>
                <a:pt x="0" y="226395"/>
              </a:lnTo>
              <a:lnTo>
                <a:pt x="0" y="3318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6D58-E38A-4342-872E-D80133AE3AC5}">
      <dsp:nvSpPr>
        <dsp:cNvPr id="0" name=""/>
        <dsp:cNvSpPr/>
      </dsp:nvSpPr>
      <dsp:spPr>
        <a:xfrm>
          <a:off x="3492769" y="1368490"/>
          <a:ext cx="3019835" cy="7231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E8E6-FE3A-4B95-B647-7B93FA37A5A7}">
      <dsp:nvSpPr>
        <dsp:cNvPr id="0" name=""/>
        <dsp:cNvSpPr/>
      </dsp:nvSpPr>
      <dsp:spPr>
        <a:xfrm>
          <a:off x="3619297" y="1488691"/>
          <a:ext cx="3019835" cy="723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C00000"/>
              </a:solidFill>
            </a:rPr>
            <a:t>প্রাতিষ্ঠানিক</a:t>
          </a:r>
          <a:r>
            <a:rPr lang="en-US" sz="2800" b="1" kern="1200" dirty="0" smtClean="0">
              <a:solidFill>
                <a:srgbClr val="C00000"/>
              </a:solidFill>
            </a:rPr>
            <a:t> </a:t>
          </a:r>
          <a:r>
            <a:rPr lang="en-US" sz="2800" b="1" kern="1200" dirty="0" err="1" smtClean="0">
              <a:solidFill>
                <a:srgbClr val="C00000"/>
              </a:solidFill>
            </a:rPr>
            <a:t>অর্থায়ন</a:t>
          </a:r>
          <a:endParaRPr lang="en-US" sz="2800" b="1" kern="1200" dirty="0">
            <a:solidFill>
              <a:srgbClr val="C00000"/>
            </a:solidFill>
          </a:endParaRPr>
        </a:p>
      </dsp:txBody>
      <dsp:txXfrm>
        <a:off x="3640476" y="1509870"/>
        <a:ext cx="2977477" cy="680747"/>
      </dsp:txXfrm>
    </dsp:sp>
    <dsp:sp modelId="{3426F76E-4962-442F-8BDB-E65E9E042F5E}">
      <dsp:nvSpPr>
        <dsp:cNvPr id="0" name=""/>
        <dsp:cNvSpPr/>
      </dsp:nvSpPr>
      <dsp:spPr>
        <a:xfrm>
          <a:off x="-126527" y="2423482"/>
          <a:ext cx="1971070" cy="7231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877-5571-48BC-8427-93FC4FF2C222}">
      <dsp:nvSpPr>
        <dsp:cNvPr id="0" name=""/>
        <dsp:cNvSpPr/>
      </dsp:nvSpPr>
      <dsp:spPr>
        <a:xfrm>
          <a:off x="0" y="2543684"/>
          <a:ext cx="1971070" cy="723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বাণিজ্যিক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ব্যাংক</a:t>
          </a:r>
          <a:endParaRPr lang="en-US" sz="2400" b="1" kern="1200" dirty="0"/>
        </a:p>
      </dsp:txBody>
      <dsp:txXfrm>
        <a:off x="21179" y="2564863"/>
        <a:ext cx="1928712" cy="680747"/>
      </dsp:txXfrm>
    </dsp:sp>
    <dsp:sp modelId="{7E66C15C-2960-4B52-B4FD-26216889A7CB}">
      <dsp:nvSpPr>
        <dsp:cNvPr id="0" name=""/>
        <dsp:cNvSpPr/>
      </dsp:nvSpPr>
      <dsp:spPr>
        <a:xfrm>
          <a:off x="1884848" y="2440410"/>
          <a:ext cx="2206757" cy="7231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0E11-F94D-44DD-9005-22F7D08F4D4B}">
      <dsp:nvSpPr>
        <dsp:cNvPr id="0" name=""/>
        <dsp:cNvSpPr/>
      </dsp:nvSpPr>
      <dsp:spPr>
        <a:xfrm>
          <a:off x="2011376" y="2560612"/>
          <a:ext cx="2206757" cy="723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ক্ষুদ্র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ঋণদান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সংস্থা</a:t>
          </a:r>
          <a:endParaRPr lang="en-US" sz="2400" b="1" kern="1200" dirty="0"/>
        </a:p>
      </dsp:txBody>
      <dsp:txXfrm>
        <a:off x="2032555" y="2581791"/>
        <a:ext cx="2164399" cy="680747"/>
      </dsp:txXfrm>
    </dsp:sp>
    <dsp:sp modelId="{54678588-7C78-4076-9D8E-EB74BE4B7A22}">
      <dsp:nvSpPr>
        <dsp:cNvPr id="0" name=""/>
        <dsp:cNvSpPr/>
      </dsp:nvSpPr>
      <dsp:spPr>
        <a:xfrm>
          <a:off x="4194073" y="2454728"/>
          <a:ext cx="1760345" cy="7231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F9DA1-3A42-4F0E-94B3-195464AC6940}">
      <dsp:nvSpPr>
        <dsp:cNvPr id="0" name=""/>
        <dsp:cNvSpPr/>
      </dsp:nvSpPr>
      <dsp:spPr>
        <a:xfrm>
          <a:off x="4320601" y="2574929"/>
          <a:ext cx="1760345" cy="723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কৃষি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ব্যাংক</a:t>
          </a:r>
          <a:endParaRPr lang="en-US" sz="2400" b="1" kern="1200" dirty="0"/>
        </a:p>
      </dsp:txBody>
      <dsp:txXfrm>
        <a:off x="4341780" y="2596108"/>
        <a:ext cx="1717987" cy="680747"/>
      </dsp:txXfrm>
    </dsp:sp>
    <dsp:sp modelId="{2D96DF4A-9F48-40DE-A0DB-39AEF3BAF0A8}">
      <dsp:nvSpPr>
        <dsp:cNvPr id="0" name=""/>
        <dsp:cNvSpPr/>
      </dsp:nvSpPr>
      <dsp:spPr>
        <a:xfrm>
          <a:off x="6238778" y="2493739"/>
          <a:ext cx="1648930" cy="7231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6451B-205E-4A56-B75B-B4E8F536C055}">
      <dsp:nvSpPr>
        <dsp:cNvPr id="0" name=""/>
        <dsp:cNvSpPr/>
      </dsp:nvSpPr>
      <dsp:spPr>
        <a:xfrm>
          <a:off x="6365306" y="2613941"/>
          <a:ext cx="1648930" cy="723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জনগণের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জমা</a:t>
          </a:r>
          <a:endParaRPr lang="en-US" sz="2400" b="1" kern="1200" dirty="0"/>
        </a:p>
      </dsp:txBody>
      <dsp:txXfrm>
        <a:off x="6386485" y="2635120"/>
        <a:ext cx="1606572" cy="680747"/>
      </dsp:txXfrm>
    </dsp:sp>
    <dsp:sp modelId="{8E9390E4-A79E-4294-B32A-802EA3E2A57C}">
      <dsp:nvSpPr>
        <dsp:cNvPr id="0" name=""/>
        <dsp:cNvSpPr/>
      </dsp:nvSpPr>
      <dsp:spPr>
        <a:xfrm>
          <a:off x="8200560" y="2506184"/>
          <a:ext cx="1554357" cy="7231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812D8-06A2-4F59-8932-5DC62686E844}">
      <dsp:nvSpPr>
        <dsp:cNvPr id="0" name=""/>
        <dsp:cNvSpPr/>
      </dsp:nvSpPr>
      <dsp:spPr>
        <a:xfrm>
          <a:off x="8327087" y="2626385"/>
          <a:ext cx="1554357" cy="723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NGO</a:t>
          </a:r>
          <a:endParaRPr lang="en-US" sz="2400" b="1" kern="1200" dirty="0"/>
        </a:p>
      </dsp:txBody>
      <dsp:txXfrm>
        <a:off x="8348266" y="2647564"/>
        <a:ext cx="1511999" cy="6807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AA64D-7E18-481D-BBD4-35F422D1C711}">
      <dsp:nvSpPr>
        <dsp:cNvPr id="0" name=""/>
        <dsp:cNvSpPr/>
      </dsp:nvSpPr>
      <dsp:spPr>
        <a:xfrm>
          <a:off x="4840260" y="1774366"/>
          <a:ext cx="2563217" cy="817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218"/>
              </a:lnTo>
              <a:lnTo>
                <a:pt x="2563217" y="588218"/>
              </a:lnTo>
              <a:lnTo>
                <a:pt x="2563217" y="8172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713-E9DE-4955-B1AE-8A2AEA2C5D79}">
      <dsp:nvSpPr>
        <dsp:cNvPr id="0" name=""/>
        <dsp:cNvSpPr/>
      </dsp:nvSpPr>
      <dsp:spPr>
        <a:xfrm>
          <a:off x="1850070" y="1774366"/>
          <a:ext cx="2990189" cy="784430"/>
        </a:xfrm>
        <a:custGeom>
          <a:avLst/>
          <a:gdLst/>
          <a:ahLst/>
          <a:cxnLst/>
          <a:rect l="0" t="0" r="0" b="0"/>
          <a:pathLst>
            <a:path>
              <a:moveTo>
                <a:pt x="2990189" y="0"/>
              </a:moveTo>
              <a:lnTo>
                <a:pt x="2990189" y="555444"/>
              </a:lnTo>
              <a:lnTo>
                <a:pt x="0" y="555444"/>
              </a:lnTo>
              <a:lnTo>
                <a:pt x="0" y="7844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6D58-E38A-4342-872E-D80133AE3AC5}">
      <dsp:nvSpPr>
        <dsp:cNvPr id="0" name=""/>
        <dsp:cNvSpPr/>
      </dsp:nvSpPr>
      <dsp:spPr>
        <a:xfrm>
          <a:off x="3106201" y="204769"/>
          <a:ext cx="3468118" cy="1569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E8E6-FE3A-4B95-B647-7B93FA37A5A7}">
      <dsp:nvSpPr>
        <dsp:cNvPr id="0" name=""/>
        <dsp:cNvSpPr/>
      </dsp:nvSpPr>
      <dsp:spPr>
        <a:xfrm>
          <a:off x="3380846" y="465681"/>
          <a:ext cx="3468118" cy="1569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err="1" smtClean="0">
              <a:solidFill>
                <a:srgbClr val="0070C0"/>
              </a:solidFill>
            </a:rPr>
            <a:t>অপ্রাতিষ্ঠানিক</a:t>
          </a:r>
          <a:r>
            <a:rPr lang="en-US" sz="5300" b="1" kern="1200" dirty="0" smtClean="0">
              <a:solidFill>
                <a:srgbClr val="0070C0"/>
              </a:solidFill>
            </a:rPr>
            <a:t> </a:t>
          </a:r>
          <a:endParaRPr lang="en-US" sz="5300" b="1" kern="1200" dirty="0">
            <a:solidFill>
              <a:srgbClr val="C00000"/>
            </a:solidFill>
          </a:endParaRPr>
        </a:p>
      </dsp:txBody>
      <dsp:txXfrm>
        <a:off x="3426818" y="511653"/>
        <a:ext cx="3376174" cy="1477653"/>
      </dsp:txXfrm>
    </dsp:sp>
    <dsp:sp modelId="{3426F76E-4962-442F-8BDB-E65E9E042F5E}">
      <dsp:nvSpPr>
        <dsp:cNvPr id="0" name=""/>
        <dsp:cNvSpPr/>
      </dsp:nvSpPr>
      <dsp:spPr>
        <a:xfrm>
          <a:off x="-274645" y="2558796"/>
          <a:ext cx="4249431" cy="1569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877-5571-48BC-8427-93FC4FF2C222}">
      <dsp:nvSpPr>
        <dsp:cNvPr id="0" name=""/>
        <dsp:cNvSpPr/>
      </dsp:nvSpPr>
      <dsp:spPr>
        <a:xfrm>
          <a:off x="0" y="2819709"/>
          <a:ext cx="4249431" cy="1569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err="1" smtClean="0">
              <a:solidFill>
                <a:srgbClr val="00B050"/>
              </a:solidFill>
            </a:rPr>
            <a:t>বাহ্যিক</a:t>
          </a:r>
          <a:endParaRPr lang="en-US" sz="5300" b="1" kern="1200" dirty="0">
            <a:solidFill>
              <a:srgbClr val="00B050"/>
            </a:solidFill>
          </a:endParaRPr>
        </a:p>
      </dsp:txBody>
      <dsp:txXfrm>
        <a:off x="45972" y="2865681"/>
        <a:ext cx="4157487" cy="1477653"/>
      </dsp:txXfrm>
    </dsp:sp>
    <dsp:sp modelId="{7E66C15C-2960-4B52-B4FD-26216889A7CB}">
      <dsp:nvSpPr>
        <dsp:cNvPr id="0" name=""/>
        <dsp:cNvSpPr/>
      </dsp:nvSpPr>
      <dsp:spPr>
        <a:xfrm>
          <a:off x="4803939" y="2591569"/>
          <a:ext cx="5199075" cy="1569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0E11-F94D-44DD-9005-22F7D08F4D4B}">
      <dsp:nvSpPr>
        <dsp:cNvPr id="0" name=""/>
        <dsp:cNvSpPr/>
      </dsp:nvSpPr>
      <dsp:spPr>
        <a:xfrm>
          <a:off x="5078585" y="2852482"/>
          <a:ext cx="5199075" cy="1569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smtClean="0">
              <a:solidFill>
                <a:srgbClr val="0070C0"/>
              </a:solidFill>
            </a:rPr>
            <a:t>  </a:t>
          </a:r>
          <a:r>
            <a:rPr lang="en-US" sz="5300" b="1" kern="1200" dirty="0" err="1" smtClean="0">
              <a:solidFill>
                <a:srgbClr val="0070C0"/>
              </a:solidFill>
            </a:rPr>
            <a:t>অভ্যন্তরীণ</a:t>
          </a:r>
          <a:endParaRPr lang="en-US" sz="5300" b="1" kern="1200" dirty="0">
            <a:solidFill>
              <a:srgbClr val="0070C0"/>
            </a:solidFill>
          </a:endParaRPr>
        </a:p>
      </dsp:txBody>
      <dsp:txXfrm>
        <a:off x="5124557" y="2898454"/>
        <a:ext cx="5107131" cy="14776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A5FF-2318-416C-A2D8-1195FDE10D7A}">
      <dsp:nvSpPr>
        <dsp:cNvPr id="0" name=""/>
        <dsp:cNvSpPr/>
      </dsp:nvSpPr>
      <dsp:spPr>
        <a:xfrm>
          <a:off x="4896146" y="1883514"/>
          <a:ext cx="2738102" cy="641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471"/>
              </a:lnTo>
              <a:lnTo>
                <a:pt x="2738102" y="455471"/>
              </a:lnTo>
              <a:lnTo>
                <a:pt x="2738102" y="64196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AA64D-7E18-481D-BBD4-35F422D1C711}">
      <dsp:nvSpPr>
        <dsp:cNvPr id="0" name=""/>
        <dsp:cNvSpPr/>
      </dsp:nvSpPr>
      <dsp:spPr>
        <a:xfrm>
          <a:off x="4387545" y="1883514"/>
          <a:ext cx="508600" cy="616655"/>
        </a:xfrm>
        <a:custGeom>
          <a:avLst/>
          <a:gdLst/>
          <a:ahLst/>
          <a:cxnLst/>
          <a:rect l="0" t="0" r="0" b="0"/>
          <a:pathLst>
            <a:path>
              <a:moveTo>
                <a:pt x="508600" y="0"/>
              </a:moveTo>
              <a:lnTo>
                <a:pt x="508600" y="430160"/>
              </a:lnTo>
              <a:lnTo>
                <a:pt x="0" y="430160"/>
              </a:lnTo>
              <a:lnTo>
                <a:pt x="0" y="6166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713-E9DE-4955-B1AE-8A2AEA2C5D79}">
      <dsp:nvSpPr>
        <dsp:cNvPr id="0" name=""/>
        <dsp:cNvSpPr/>
      </dsp:nvSpPr>
      <dsp:spPr>
        <a:xfrm>
          <a:off x="1292436" y="1883514"/>
          <a:ext cx="3603709" cy="586729"/>
        </a:xfrm>
        <a:custGeom>
          <a:avLst/>
          <a:gdLst/>
          <a:ahLst/>
          <a:cxnLst/>
          <a:rect l="0" t="0" r="0" b="0"/>
          <a:pathLst>
            <a:path>
              <a:moveTo>
                <a:pt x="3603709" y="0"/>
              </a:moveTo>
              <a:lnTo>
                <a:pt x="3603709" y="400234"/>
              </a:lnTo>
              <a:lnTo>
                <a:pt x="0" y="400234"/>
              </a:lnTo>
              <a:lnTo>
                <a:pt x="0" y="5867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6D58-E38A-4342-872E-D80133AE3AC5}">
      <dsp:nvSpPr>
        <dsp:cNvPr id="0" name=""/>
        <dsp:cNvSpPr/>
      </dsp:nvSpPr>
      <dsp:spPr>
        <a:xfrm>
          <a:off x="2421508" y="605168"/>
          <a:ext cx="4949275" cy="1278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E8E6-FE3A-4B95-B647-7B93FA37A5A7}">
      <dsp:nvSpPr>
        <dsp:cNvPr id="0" name=""/>
        <dsp:cNvSpPr/>
      </dsp:nvSpPr>
      <dsp:spPr>
        <a:xfrm>
          <a:off x="2645191" y="817666"/>
          <a:ext cx="4949275" cy="1278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err="1" smtClean="0">
              <a:solidFill>
                <a:srgbClr val="00B050"/>
              </a:solidFill>
            </a:rPr>
            <a:t>বাহ্যিক</a:t>
          </a:r>
          <a:r>
            <a:rPr lang="en-US" sz="4900" b="1" kern="1200" dirty="0" smtClean="0">
              <a:solidFill>
                <a:srgbClr val="00B050"/>
              </a:solidFill>
            </a:rPr>
            <a:t> </a:t>
          </a:r>
          <a:endParaRPr lang="en-US" sz="4900" b="1" kern="1200" dirty="0">
            <a:solidFill>
              <a:srgbClr val="C00000"/>
            </a:solidFill>
          </a:endParaRPr>
        </a:p>
      </dsp:txBody>
      <dsp:txXfrm>
        <a:off x="2682632" y="855107"/>
        <a:ext cx="4874393" cy="1203464"/>
      </dsp:txXfrm>
    </dsp:sp>
    <dsp:sp modelId="{3426F76E-4962-442F-8BDB-E65E9E042F5E}">
      <dsp:nvSpPr>
        <dsp:cNvPr id="0" name=""/>
        <dsp:cNvSpPr/>
      </dsp:nvSpPr>
      <dsp:spPr>
        <a:xfrm>
          <a:off x="-223682" y="2470244"/>
          <a:ext cx="3032238" cy="12783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877-5571-48BC-8427-93FC4FF2C222}">
      <dsp:nvSpPr>
        <dsp:cNvPr id="0" name=""/>
        <dsp:cNvSpPr/>
      </dsp:nvSpPr>
      <dsp:spPr>
        <a:xfrm>
          <a:off x="0" y="2682742"/>
          <a:ext cx="3032238" cy="1278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rgbClr val="00B050"/>
              </a:solidFill>
            </a:rPr>
            <a:t> </a:t>
          </a:r>
          <a:r>
            <a:rPr lang="en-US" sz="4900" b="1" kern="1200" dirty="0" err="1" smtClean="0">
              <a:solidFill>
                <a:srgbClr val="00B050"/>
              </a:solidFill>
            </a:rPr>
            <a:t>আত্মীয়স্বজন</a:t>
          </a:r>
          <a:endParaRPr lang="en-US" sz="4900" b="1" kern="1200" dirty="0">
            <a:solidFill>
              <a:srgbClr val="00B050"/>
            </a:solidFill>
          </a:endParaRPr>
        </a:p>
      </dsp:txBody>
      <dsp:txXfrm>
        <a:off x="37441" y="2720183"/>
        <a:ext cx="2957356" cy="1203464"/>
      </dsp:txXfrm>
    </dsp:sp>
    <dsp:sp modelId="{7E66C15C-2960-4B52-B4FD-26216889A7CB}">
      <dsp:nvSpPr>
        <dsp:cNvPr id="0" name=""/>
        <dsp:cNvSpPr/>
      </dsp:nvSpPr>
      <dsp:spPr>
        <a:xfrm>
          <a:off x="2878009" y="2500170"/>
          <a:ext cx="3019072" cy="12783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0E11-F94D-44DD-9005-22F7D08F4D4B}">
      <dsp:nvSpPr>
        <dsp:cNvPr id="0" name=""/>
        <dsp:cNvSpPr/>
      </dsp:nvSpPr>
      <dsp:spPr>
        <a:xfrm>
          <a:off x="3101691" y="2712669"/>
          <a:ext cx="3019072" cy="1278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err="1" smtClean="0">
              <a:solidFill>
                <a:srgbClr val="0070C0"/>
              </a:solidFill>
            </a:rPr>
            <a:t>মহাজন</a:t>
          </a:r>
          <a:endParaRPr lang="en-US" sz="4900" b="1" kern="1200" dirty="0">
            <a:solidFill>
              <a:srgbClr val="0070C0"/>
            </a:solidFill>
          </a:endParaRPr>
        </a:p>
      </dsp:txBody>
      <dsp:txXfrm>
        <a:off x="3139132" y="2750110"/>
        <a:ext cx="2944190" cy="1203464"/>
      </dsp:txXfrm>
    </dsp:sp>
    <dsp:sp modelId="{54678588-7C78-4076-9D8E-EB74BE4B7A22}">
      <dsp:nvSpPr>
        <dsp:cNvPr id="0" name=""/>
        <dsp:cNvSpPr/>
      </dsp:nvSpPr>
      <dsp:spPr>
        <a:xfrm>
          <a:off x="6078228" y="2525481"/>
          <a:ext cx="3112039" cy="12783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F9DA1-3A42-4F0E-94B3-195464AC6940}">
      <dsp:nvSpPr>
        <dsp:cNvPr id="0" name=""/>
        <dsp:cNvSpPr/>
      </dsp:nvSpPr>
      <dsp:spPr>
        <a:xfrm>
          <a:off x="6301911" y="2737980"/>
          <a:ext cx="3112039" cy="1278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err="1" smtClean="0"/>
            <a:t>মালিক</a:t>
          </a:r>
          <a:endParaRPr lang="en-US" sz="4900" b="1" kern="1200" dirty="0"/>
        </a:p>
      </dsp:txBody>
      <dsp:txXfrm>
        <a:off x="6339352" y="2775421"/>
        <a:ext cx="3037157" cy="12034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92864-2B88-4369-880E-B7D08628A658}">
      <dsp:nvSpPr>
        <dsp:cNvPr id="0" name=""/>
        <dsp:cNvSpPr/>
      </dsp:nvSpPr>
      <dsp:spPr>
        <a:xfrm>
          <a:off x="5025950" y="2137029"/>
          <a:ext cx="4298567" cy="31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55"/>
              </a:lnTo>
              <a:lnTo>
                <a:pt x="4298567" y="225555"/>
              </a:lnTo>
              <a:lnTo>
                <a:pt x="4298567" y="3133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84DEA-7A03-4C82-BE00-4349A6333619}">
      <dsp:nvSpPr>
        <dsp:cNvPr id="0" name=""/>
        <dsp:cNvSpPr/>
      </dsp:nvSpPr>
      <dsp:spPr>
        <a:xfrm>
          <a:off x="5025950" y="2137029"/>
          <a:ext cx="2401233" cy="33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77"/>
              </a:lnTo>
              <a:lnTo>
                <a:pt x="2401233" y="251977"/>
              </a:lnTo>
              <a:lnTo>
                <a:pt x="2401233" y="3397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26E15-20DC-44DF-8DCB-5F1F8239B053}">
      <dsp:nvSpPr>
        <dsp:cNvPr id="0" name=""/>
        <dsp:cNvSpPr/>
      </dsp:nvSpPr>
      <dsp:spPr>
        <a:xfrm>
          <a:off x="5025950" y="2137029"/>
          <a:ext cx="717771" cy="334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35"/>
              </a:lnTo>
              <a:lnTo>
                <a:pt x="717771" y="246235"/>
              </a:lnTo>
              <a:lnTo>
                <a:pt x="717771" y="3340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EA5FF-2318-416C-A2D8-1195FDE10D7A}">
      <dsp:nvSpPr>
        <dsp:cNvPr id="0" name=""/>
        <dsp:cNvSpPr/>
      </dsp:nvSpPr>
      <dsp:spPr>
        <a:xfrm>
          <a:off x="3949023" y="2137029"/>
          <a:ext cx="1076927" cy="302250"/>
        </a:xfrm>
        <a:custGeom>
          <a:avLst/>
          <a:gdLst/>
          <a:ahLst/>
          <a:cxnLst/>
          <a:rect l="0" t="0" r="0" b="0"/>
          <a:pathLst>
            <a:path>
              <a:moveTo>
                <a:pt x="1076927" y="0"/>
              </a:moveTo>
              <a:lnTo>
                <a:pt x="1076927" y="214444"/>
              </a:lnTo>
              <a:lnTo>
                <a:pt x="0" y="214444"/>
              </a:lnTo>
              <a:lnTo>
                <a:pt x="0" y="3022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AA64D-7E18-481D-BBD4-35F422D1C711}">
      <dsp:nvSpPr>
        <dsp:cNvPr id="0" name=""/>
        <dsp:cNvSpPr/>
      </dsp:nvSpPr>
      <dsp:spPr>
        <a:xfrm>
          <a:off x="2360818" y="2137029"/>
          <a:ext cx="2665132" cy="290333"/>
        </a:xfrm>
        <a:custGeom>
          <a:avLst/>
          <a:gdLst/>
          <a:ahLst/>
          <a:cxnLst/>
          <a:rect l="0" t="0" r="0" b="0"/>
          <a:pathLst>
            <a:path>
              <a:moveTo>
                <a:pt x="2665132" y="0"/>
              </a:moveTo>
              <a:lnTo>
                <a:pt x="2665132" y="202527"/>
              </a:lnTo>
              <a:lnTo>
                <a:pt x="0" y="202527"/>
              </a:lnTo>
              <a:lnTo>
                <a:pt x="0" y="2903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713-E9DE-4955-B1AE-8A2AEA2C5D79}">
      <dsp:nvSpPr>
        <dsp:cNvPr id="0" name=""/>
        <dsp:cNvSpPr/>
      </dsp:nvSpPr>
      <dsp:spPr>
        <a:xfrm>
          <a:off x="712257" y="2137029"/>
          <a:ext cx="4313692" cy="276243"/>
        </a:xfrm>
        <a:custGeom>
          <a:avLst/>
          <a:gdLst/>
          <a:ahLst/>
          <a:cxnLst/>
          <a:rect l="0" t="0" r="0" b="0"/>
          <a:pathLst>
            <a:path>
              <a:moveTo>
                <a:pt x="4313692" y="0"/>
              </a:moveTo>
              <a:lnTo>
                <a:pt x="4313692" y="188437"/>
              </a:lnTo>
              <a:lnTo>
                <a:pt x="0" y="188437"/>
              </a:lnTo>
              <a:lnTo>
                <a:pt x="0" y="2762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6D58-E38A-4342-872E-D80133AE3AC5}">
      <dsp:nvSpPr>
        <dsp:cNvPr id="0" name=""/>
        <dsp:cNvSpPr/>
      </dsp:nvSpPr>
      <dsp:spPr>
        <a:xfrm>
          <a:off x="3860843" y="1535158"/>
          <a:ext cx="2330214" cy="601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E8E6-FE3A-4B95-B647-7B93FA37A5A7}">
      <dsp:nvSpPr>
        <dsp:cNvPr id="0" name=""/>
        <dsp:cNvSpPr/>
      </dsp:nvSpPr>
      <dsp:spPr>
        <a:xfrm>
          <a:off x="3966157" y="1635207"/>
          <a:ext cx="2330214" cy="6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FF0000"/>
              </a:solidFill>
            </a:rPr>
            <a:t>অভ্যন্তরীণ</a:t>
          </a:r>
          <a:r>
            <a:rPr lang="en-US" sz="3600" b="1" kern="1200" dirty="0" smtClean="0">
              <a:solidFill>
                <a:srgbClr val="FF0000"/>
              </a:solidFill>
            </a:rPr>
            <a:t> </a:t>
          </a:r>
          <a:endParaRPr lang="en-US" sz="3600" b="1" kern="1200" dirty="0">
            <a:solidFill>
              <a:srgbClr val="FF0000"/>
            </a:solidFill>
          </a:endParaRPr>
        </a:p>
      </dsp:txBody>
      <dsp:txXfrm>
        <a:off x="3983785" y="1652835"/>
        <a:ext cx="2294958" cy="566614"/>
      </dsp:txXfrm>
    </dsp:sp>
    <dsp:sp modelId="{3426F76E-4962-442F-8BDB-E65E9E042F5E}">
      <dsp:nvSpPr>
        <dsp:cNvPr id="0" name=""/>
        <dsp:cNvSpPr/>
      </dsp:nvSpPr>
      <dsp:spPr>
        <a:xfrm>
          <a:off x="-105314" y="2413272"/>
          <a:ext cx="1635144" cy="6018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877-5571-48BC-8427-93FC4FF2C222}">
      <dsp:nvSpPr>
        <dsp:cNvPr id="0" name=""/>
        <dsp:cNvSpPr/>
      </dsp:nvSpPr>
      <dsp:spPr>
        <a:xfrm>
          <a:off x="0" y="2513321"/>
          <a:ext cx="1635144" cy="6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প্রদেয়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হিসাব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17628" y="2530949"/>
        <a:ext cx="1599888" cy="566614"/>
      </dsp:txXfrm>
    </dsp:sp>
    <dsp:sp modelId="{7E66C15C-2960-4B52-B4FD-26216889A7CB}">
      <dsp:nvSpPr>
        <dsp:cNvPr id="0" name=""/>
        <dsp:cNvSpPr/>
      </dsp:nvSpPr>
      <dsp:spPr>
        <a:xfrm>
          <a:off x="1562610" y="2427362"/>
          <a:ext cx="1596416" cy="6018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0E11-F94D-44DD-9005-22F7D08F4D4B}">
      <dsp:nvSpPr>
        <dsp:cNvPr id="0" name=""/>
        <dsp:cNvSpPr/>
      </dsp:nvSpPr>
      <dsp:spPr>
        <a:xfrm>
          <a:off x="1667924" y="2527411"/>
          <a:ext cx="1596416" cy="6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বকেয়া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হিসাব</a:t>
          </a:r>
          <a:endParaRPr lang="en-US" sz="2400" b="1" kern="1200" dirty="0"/>
        </a:p>
      </dsp:txBody>
      <dsp:txXfrm>
        <a:off x="1685552" y="2545039"/>
        <a:ext cx="1561160" cy="566614"/>
      </dsp:txXfrm>
    </dsp:sp>
    <dsp:sp modelId="{54678588-7C78-4076-9D8E-EB74BE4B7A22}">
      <dsp:nvSpPr>
        <dsp:cNvPr id="0" name=""/>
        <dsp:cNvSpPr/>
      </dsp:nvSpPr>
      <dsp:spPr>
        <a:xfrm>
          <a:off x="3244313" y="2439279"/>
          <a:ext cx="1409419" cy="6018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F9DA1-3A42-4F0E-94B3-195464AC6940}">
      <dsp:nvSpPr>
        <dsp:cNvPr id="0" name=""/>
        <dsp:cNvSpPr/>
      </dsp:nvSpPr>
      <dsp:spPr>
        <a:xfrm>
          <a:off x="3349627" y="2539328"/>
          <a:ext cx="1409419" cy="6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7030A0"/>
              </a:solidFill>
            </a:rPr>
            <a:t>ব্যবসায়</a:t>
          </a:r>
          <a:r>
            <a:rPr lang="en-US" sz="2400" b="1" kern="1200" dirty="0" smtClean="0">
              <a:solidFill>
                <a:srgbClr val="7030A0"/>
              </a:solidFill>
            </a:rPr>
            <a:t> </a:t>
          </a:r>
          <a:r>
            <a:rPr lang="en-US" sz="2400" b="1" kern="1200" dirty="0" err="1" smtClean="0">
              <a:solidFill>
                <a:srgbClr val="7030A0"/>
              </a:solidFill>
            </a:rPr>
            <a:t>ঋণ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3367255" y="2556956"/>
        <a:ext cx="1374163" cy="566614"/>
      </dsp:txXfrm>
    </dsp:sp>
    <dsp:sp modelId="{E9C8E20A-0457-4200-B890-3B725A04A836}">
      <dsp:nvSpPr>
        <dsp:cNvPr id="0" name=""/>
        <dsp:cNvSpPr/>
      </dsp:nvSpPr>
      <dsp:spPr>
        <a:xfrm>
          <a:off x="4952613" y="2471070"/>
          <a:ext cx="1582217" cy="6018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57C09-6906-425F-8052-237BAEA3DC7F}">
      <dsp:nvSpPr>
        <dsp:cNvPr id="0" name=""/>
        <dsp:cNvSpPr/>
      </dsp:nvSpPr>
      <dsp:spPr>
        <a:xfrm>
          <a:off x="5057927" y="2571118"/>
          <a:ext cx="1582217" cy="6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2060"/>
              </a:solidFill>
            </a:rPr>
            <a:t>বাণিজ্যিক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পত্র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5075555" y="2588746"/>
        <a:ext cx="1546961" cy="566614"/>
      </dsp:txXfrm>
    </dsp:sp>
    <dsp:sp modelId="{1745FF70-A02E-4499-80C0-C71F02B7852D}">
      <dsp:nvSpPr>
        <dsp:cNvPr id="0" name=""/>
        <dsp:cNvSpPr/>
      </dsp:nvSpPr>
      <dsp:spPr>
        <a:xfrm>
          <a:off x="6829616" y="2476812"/>
          <a:ext cx="1195134" cy="6018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0398D-56C9-4543-87A1-B75683B2444B}">
      <dsp:nvSpPr>
        <dsp:cNvPr id="0" name=""/>
        <dsp:cNvSpPr/>
      </dsp:nvSpPr>
      <dsp:spPr>
        <a:xfrm>
          <a:off x="6934930" y="2576860"/>
          <a:ext cx="1195134" cy="6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7030A0"/>
              </a:solidFill>
            </a:rPr>
            <a:t>বাট্রাকরণ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6952558" y="2594488"/>
        <a:ext cx="1159878" cy="566614"/>
      </dsp:txXfrm>
    </dsp:sp>
    <dsp:sp modelId="{6007E2CE-B3B8-489A-967F-005C1868B096}">
      <dsp:nvSpPr>
        <dsp:cNvPr id="0" name=""/>
        <dsp:cNvSpPr/>
      </dsp:nvSpPr>
      <dsp:spPr>
        <a:xfrm>
          <a:off x="8471815" y="2450390"/>
          <a:ext cx="1705406" cy="6018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A51C8-D9FB-4E45-88CE-695877534003}">
      <dsp:nvSpPr>
        <dsp:cNvPr id="0" name=""/>
        <dsp:cNvSpPr/>
      </dsp:nvSpPr>
      <dsp:spPr>
        <a:xfrm>
          <a:off x="8577129" y="2550438"/>
          <a:ext cx="1705406" cy="6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2060"/>
              </a:solidFill>
            </a:rPr>
            <a:t>সংরক্ষিত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</a:rPr>
            <a:t>আয়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8594757" y="2568066"/>
        <a:ext cx="1670150" cy="5666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AA64D-7E18-481D-BBD4-35F422D1C711}">
      <dsp:nvSpPr>
        <dsp:cNvPr id="0" name=""/>
        <dsp:cNvSpPr/>
      </dsp:nvSpPr>
      <dsp:spPr>
        <a:xfrm>
          <a:off x="4840260" y="1774366"/>
          <a:ext cx="2563217" cy="817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218"/>
              </a:lnTo>
              <a:lnTo>
                <a:pt x="2563217" y="588218"/>
              </a:lnTo>
              <a:lnTo>
                <a:pt x="2563217" y="8172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713-E9DE-4955-B1AE-8A2AEA2C5D79}">
      <dsp:nvSpPr>
        <dsp:cNvPr id="0" name=""/>
        <dsp:cNvSpPr/>
      </dsp:nvSpPr>
      <dsp:spPr>
        <a:xfrm>
          <a:off x="1850070" y="1774366"/>
          <a:ext cx="2990189" cy="784430"/>
        </a:xfrm>
        <a:custGeom>
          <a:avLst/>
          <a:gdLst/>
          <a:ahLst/>
          <a:cxnLst/>
          <a:rect l="0" t="0" r="0" b="0"/>
          <a:pathLst>
            <a:path>
              <a:moveTo>
                <a:pt x="2990189" y="0"/>
              </a:moveTo>
              <a:lnTo>
                <a:pt x="2990189" y="555444"/>
              </a:lnTo>
              <a:lnTo>
                <a:pt x="0" y="555444"/>
              </a:lnTo>
              <a:lnTo>
                <a:pt x="0" y="7844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6D58-E38A-4342-872E-D80133AE3AC5}">
      <dsp:nvSpPr>
        <dsp:cNvPr id="0" name=""/>
        <dsp:cNvSpPr/>
      </dsp:nvSpPr>
      <dsp:spPr>
        <a:xfrm>
          <a:off x="3106201" y="204769"/>
          <a:ext cx="3468118" cy="1569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E8E6-FE3A-4B95-B647-7B93FA37A5A7}">
      <dsp:nvSpPr>
        <dsp:cNvPr id="0" name=""/>
        <dsp:cNvSpPr/>
      </dsp:nvSpPr>
      <dsp:spPr>
        <a:xfrm>
          <a:off x="3380846" y="465681"/>
          <a:ext cx="3468118" cy="1569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err="1" smtClean="0">
              <a:solidFill>
                <a:srgbClr val="C00000"/>
              </a:solidFill>
            </a:rPr>
            <a:t>মধ্যমমেয়াদি</a:t>
          </a:r>
          <a:r>
            <a:rPr lang="en-US" sz="3700" b="1" kern="1200" dirty="0" smtClean="0">
              <a:solidFill>
                <a:srgbClr val="C00000"/>
              </a:solidFill>
            </a:rPr>
            <a:t> </a:t>
          </a:r>
          <a:r>
            <a:rPr lang="en-US" sz="3700" b="1" kern="1200" dirty="0" err="1" smtClean="0">
              <a:solidFill>
                <a:srgbClr val="C00000"/>
              </a:solidFill>
            </a:rPr>
            <a:t>অর্থায়ন</a:t>
          </a:r>
          <a:endParaRPr lang="en-US" sz="3700" b="1" kern="1200" dirty="0">
            <a:solidFill>
              <a:srgbClr val="C00000"/>
            </a:solidFill>
          </a:endParaRPr>
        </a:p>
      </dsp:txBody>
      <dsp:txXfrm>
        <a:off x="3426818" y="511653"/>
        <a:ext cx="3376174" cy="1477653"/>
      </dsp:txXfrm>
    </dsp:sp>
    <dsp:sp modelId="{3426F76E-4962-442F-8BDB-E65E9E042F5E}">
      <dsp:nvSpPr>
        <dsp:cNvPr id="0" name=""/>
        <dsp:cNvSpPr/>
      </dsp:nvSpPr>
      <dsp:spPr>
        <a:xfrm>
          <a:off x="-274645" y="2558796"/>
          <a:ext cx="4249431" cy="1569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877-5571-48BC-8427-93FC4FF2C222}">
      <dsp:nvSpPr>
        <dsp:cNvPr id="0" name=""/>
        <dsp:cNvSpPr/>
      </dsp:nvSpPr>
      <dsp:spPr>
        <a:xfrm>
          <a:off x="0" y="2819709"/>
          <a:ext cx="4249431" cy="1569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err="1" smtClean="0">
              <a:solidFill>
                <a:srgbClr val="00B050"/>
              </a:solidFill>
            </a:rPr>
            <a:t>প্রাতিষ্ঠানি্ক</a:t>
          </a:r>
          <a:endParaRPr lang="en-US" sz="3700" b="1" kern="1200" dirty="0">
            <a:solidFill>
              <a:srgbClr val="00B050"/>
            </a:solidFill>
          </a:endParaRPr>
        </a:p>
      </dsp:txBody>
      <dsp:txXfrm>
        <a:off x="45972" y="2865681"/>
        <a:ext cx="4157487" cy="1477653"/>
      </dsp:txXfrm>
    </dsp:sp>
    <dsp:sp modelId="{7E66C15C-2960-4B52-B4FD-26216889A7CB}">
      <dsp:nvSpPr>
        <dsp:cNvPr id="0" name=""/>
        <dsp:cNvSpPr/>
      </dsp:nvSpPr>
      <dsp:spPr>
        <a:xfrm>
          <a:off x="4803939" y="2591569"/>
          <a:ext cx="5199075" cy="1569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10E11-F94D-44DD-9005-22F7D08F4D4B}">
      <dsp:nvSpPr>
        <dsp:cNvPr id="0" name=""/>
        <dsp:cNvSpPr/>
      </dsp:nvSpPr>
      <dsp:spPr>
        <a:xfrm>
          <a:off x="5078585" y="2852482"/>
          <a:ext cx="5199075" cy="1569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rgbClr val="0070C0"/>
              </a:solidFill>
            </a:rPr>
            <a:t> </a:t>
          </a:r>
          <a:r>
            <a:rPr lang="en-US" sz="3700" b="1" kern="1200" dirty="0" err="1" smtClean="0">
              <a:solidFill>
                <a:srgbClr val="0070C0"/>
              </a:solidFill>
            </a:rPr>
            <a:t>অপ্রাতিষ্ঠানিক</a:t>
          </a:r>
          <a:endParaRPr lang="en-US" sz="3700" b="1" kern="1200" dirty="0">
            <a:solidFill>
              <a:srgbClr val="0070C0"/>
            </a:solidFill>
          </a:endParaRPr>
        </a:p>
      </dsp:txBody>
      <dsp:txXfrm>
        <a:off x="5124557" y="2898454"/>
        <a:ext cx="5107131" cy="14776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C4F1F-C24F-4638-924E-865FBD38857D}">
      <dsp:nvSpPr>
        <dsp:cNvPr id="0" name=""/>
        <dsp:cNvSpPr/>
      </dsp:nvSpPr>
      <dsp:spPr>
        <a:xfrm>
          <a:off x="4302104" y="2723191"/>
          <a:ext cx="350559" cy="2446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279" y="0"/>
              </a:lnTo>
              <a:lnTo>
                <a:pt x="175279" y="2446899"/>
              </a:lnTo>
              <a:lnTo>
                <a:pt x="350559" y="24468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15587" y="3884844"/>
        <a:ext cx="123594" cy="123594"/>
      </dsp:txXfrm>
    </dsp:sp>
    <dsp:sp modelId="{B1457480-4BFA-45DE-991A-4502FFA3C3E6}">
      <dsp:nvSpPr>
        <dsp:cNvPr id="0" name=""/>
        <dsp:cNvSpPr/>
      </dsp:nvSpPr>
      <dsp:spPr>
        <a:xfrm>
          <a:off x="4302104" y="2723191"/>
          <a:ext cx="350559" cy="1831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279" y="0"/>
              </a:lnTo>
              <a:lnTo>
                <a:pt x="175279" y="1831710"/>
              </a:lnTo>
              <a:lnTo>
                <a:pt x="350559" y="1831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430760" y="3592422"/>
        <a:ext cx="93247" cy="93247"/>
      </dsp:txXfrm>
    </dsp:sp>
    <dsp:sp modelId="{5D52D933-0C02-4CAE-A401-90849551E0B2}">
      <dsp:nvSpPr>
        <dsp:cNvPr id="0" name=""/>
        <dsp:cNvSpPr/>
      </dsp:nvSpPr>
      <dsp:spPr>
        <a:xfrm>
          <a:off x="4302104" y="2723191"/>
          <a:ext cx="350559" cy="1216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279" y="0"/>
              </a:lnTo>
              <a:lnTo>
                <a:pt x="175279" y="1216520"/>
              </a:lnTo>
              <a:lnTo>
                <a:pt x="350559" y="1216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45733" y="3299801"/>
        <a:ext cx="63301" cy="63301"/>
      </dsp:txXfrm>
    </dsp:sp>
    <dsp:sp modelId="{57EBACFA-4458-4C52-89D9-F975C3CE526D}">
      <dsp:nvSpPr>
        <dsp:cNvPr id="0" name=""/>
        <dsp:cNvSpPr/>
      </dsp:nvSpPr>
      <dsp:spPr>
        <a:xfrm>
          <a:off x="4302104" y="2723191"/>
          <a:ext cx="350559" cy="601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279" y="0"/>
              </a:lnTo>
              <a:lnTo>
                <a:pt x="175279" y="601331"/>
              </a:lnTo>
              <a:lnTo>
                <a:pt x="350559" y="6013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59982" y="3006455"/>
        <a:ext cx="34802" cy="34802"/>
      </dsp:txXfrm>
    </dsp:sp>
    <dsp:sp modelId="{A5E85BD7-5B73-4599-8318-4971A484FB99}">
      <dsp:nvSpPr>
        <dsp:cNvPr id="0" name=""/>
        <dsp:cNvSpPr/>
      </dsp:nvSpPr>
      <dsp:spPr>
        <a:xfrm>
          <a:off x="4302104" y="2663613"/>
          <a:ext cx="350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577"/>
              </a:moveTo>
              <a:lnTo>
                <a:pt x="175279" y="59577"/>
              </a:lnTo>
              <a:lnTo>
                <a:pt x="175279" y="45720"/>
              </a:lnTo>
              <a:lnTo>
                <a:pt x="35055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68613" y="2700562"/>
        <a:ext cx="17541" cy="17541"/>
      </dsp:txXfrm>
    </dsp:sp>
    <dsp:sp modelId="{9D1C3889-26A2-449B-8F56-7B60AD0326E0}">
      <dsp:nvSpPr>
        <dsp:cNvPr id="0" name=""/>
        <dsp:cNvSpPr/>
      </dsp:nvSpPr>
      <dsp:spPr>
        <a:xfrm>
          <a:off x="4302104" y="2094144"/>
          <a:ext cx="350559" cy="629047"/>
        </a:xfrm>
        <a:custGeom>
          <a:avLst/>
          <a:gdLst/>
          <a:ahLst/>
          <a:cxnLst/>
          <a:rect l="0" t="0" r="0" b="0"/>
          <a:pathLst>
            <a:path>
              <a:moveTo>
                <a:pt x="0" y="629047"/>
              </a:moveTo>
              <a:lnTo>
                <a:pt x="175279" y="629047"/>
              </a:lnTo>
              <a:lnTo>
                <a:pt x="175279" y="0"/>
              </a:lnTo>
              <a:lnTo>
                <a:pt x="3505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59380" y="2390664"/>
        <a:ext cx="36006" cy="36006"/>
      </dsp:txXfrm>
    </dsp:sp>
    <dsp:sp modelId="{16F6237F-8793-4C9D-8CB8-99A9768503BB}">
      <dsp:nvSpPr>
        <dsp:cNvPr id="0" name=""/>
        <dsp:cNvSpPr/>
      </dsp:nvSpPr>
      <dsp:spPr>
        <a:xfrm>
          <a:off x="4302104" y="1478954"/>
          <a:ext cx="350559" cy="1244236"/>
        </a:xfrm>
        <a:custGeom>
          <a:avLst/>
          <a:gdLst/>
          <a:ahLst/>
          <a:cxnLst/>
          <a:rect l="0" t="0" r="0" b="0"/>
          <a:pathLst>
            <a:path>
              <a:moveTo>
                <a:pt x="0" y="1244236"/>
              </a:moveTo>
              <a:lnTo>
                <a:pt x="175279" y="1244236"/>
              </a:lnTo>
              <a:lnTo>
                <a:pt x="175279" y="0"/>
              </a:lnTo>
              <a:lnTo>
                <a:pt x="3505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45067" y="2068756"/>
        <a:ext cx="64633" cy="64633"/>
      </dsp:txXfrm>
    </dsp:sp>
    <dsp:sp modelId="{B9A93B6F-6245-4487-9E54-B856D7B1E690}">
      <dsp:nvSpPr>
        <dsp:cNvPr id="0" name=""/>
        <dsp:cNvSpPr/>
      </dsp:nvSpPr>
      <dsp:spPr>
        <a:xfrm>
          <a:off x="4302104" y="863765"/>
          <a:ext cx="350559" cy="1859426"/>
        </a:xfrm>
        <a:custGeom>
          <a:avLst/>
          <a:gdLst/>
          <a:ahLst/>
          <a:cxnLst/>
          <a:rect l="0" t="0" r="0" b="0"/>
          <a:pathLst>
            <a:path>
              <a:moveTo>
                <a:pt x="0" y="1859426"/>
              </a:moveTo>
              <a:lnTo>
                <a:pt x="175279" y="1859426"/>
              </a:lnTo>
              <a:lnTo>
                <a:pt x="175279" y="0"/>
              </a:lnTo>
              <a:lnTo>
                <a:pt x="3505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430079" y="1746173"/>
        <a:ext cx="94609" cy="94609"/>
      </dsp:txXfrm>
    </dsp:sp>
    <dsp:sp modelId="{222D79B6-78FE-4B4C-B6DD-3BE3534F9417}">
      <dsp:nvSpPr>
        <dsp:cNvPr id="0" name=""/>
        <dsp:cNvSpPr/>
      </dsp:nvSpPr>
      <dsp:spPr>
        <a:xfrm>
          <a:off x="4302104" y="248576"/>
          <a:ext cx="350559" cy="2474615"/>
        </a:xfrm>
        <a:custGeom>
          <a:avLst/>
          <a:gdLst/>
          <a:ahLst/>
          <a:cxnLst/>
          <a:rect l="0" t="0" r="0" b="0"/>
          <a:pathLst>
            <a:path>
              <a:moveTo>
                <a:pt x="0" y="2474615"/>
              </a:moveTo>
              <a:lnTo>
                <a:pt x="175279" y="2474615"/>
              </a:lnTo>
              <a:lnTo>
                <a:pt x="175279" y="0"/>
              </a:lnTo>
              <a:lnTo>
                <a:pt x="3505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14901" y="1423400"/>
        <a:ext cx="124966" cy="124966"/>
      </dsp:txXfrm>
    </dsp:sp>
    <dsp:sp modelId="{98247011-5CB7-49ED-9622-5A644F00EFA0}">
      <dsp:nvSpPr>
        <dsp:cNvPr id="0" name=""/>
        <dsp:cNvSpPr/>
      </dsp:nvSpPr>
      <dsp:spPr>
        <a:xfrm rot="16200000">
          <a:off x="2760893" y="2477115"/>
          <a:ext cx="2590270" cy="49215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solidFill>
                <a:srgbClr val="002060"/>
              </a:solidFill>
            </a:rPr>
            <a:t>প্রাতিষ্ঠানিক</a:t>
          </a:r>
          <a:endParaRPr lang="en-US" sz="2700" kern="1200" dirty="0">
            <a:solidFill>
              <a:srgbClr val="002060"/>
            </a:solidFill>
          </a:endParaRPr>
        </a:p>
      </dsp:txBody>
      <dsp:txXfrm>
        <a:off x="2760893" y="2477115"/>
        <a:ext cx="2590270" cy="492151"/>
      </dsp:txXfrm>
    </dsp:sp>
    <dsp:sp modelId="{8BEE1F6A-06F0-4FFB-96B6-AF717F678A6B}">
      <dsp:nvSpPr>
        <dsp:cNvPr id="0" name=""/>
        <dsp:cNvSpPr/>
      </dsp:nvSpPr>
      <dsp:spPr>
        <a:xfrm>
          <a:off x="4652663" y="2500"/>
          <a:ext cx="1614256" cy="49215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rgbClr val="FF0000"/>
              </a:solidFill>
            </a:rPr>
            <a:t>বাণিজ্যিক</a:t>
          </a:r>
          <a:r>
            <a:rPr lang="en-US" sz="2100" b="1" kern="1200" dirty="0" smtClean="0">
              <a:solidFill>
                <a:srgbClr val="FF0000"/>
              </a:solidFill>
            </a:rPr>
            <a:t> </a:t>
          </a:r>
          <a:r>
            <a:rPr lang="en-US" sz="2100" b="1" kern="1200" dirty="0" err="1" smtClean="0">
              <a:solidFill>
                <a:srgbClr val="FF0000"/>
              </a:solidFill>
            </a:rPr>
            <a:t>ব্যাংক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4652663" y="2500"/>
        <a:ext cx="1614256" cy="492151"/>
      </dsp:txXfrm>
    </dsp:sp>
    <dsp:sp modelId="{4A72B1CA-C6FB-443C-BB1A-03EA41F864D3}">
      <dsp:nvSpPr>
        <dsp:cNvPr id="0" name=""/>
        <dsp:cNvSpPr/>
      </dsp:nvSpPr>
      <dsp:spPr>
        <a:xfrm>
          <a:off x="4652663" y="617689"/>
          <a:ext cx="1614256" cy="49215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শিল্প</a:t>
          </a:r>
          <a:r>
            <a:rPr lang="en-US" sz="2100" b="1" kern="1200" dirty="0" smtClean="0">
              <a:solidFill>
                <a:schemeClr val="tx1"/>
              </a:solidFill>
            </a:rPr>
            <a:t> </a:t>
          </a:r>
          <a:r>
            <a:rPr lang="en-US" sz="2100" b="1" kern="1200" dirty="0" err="1" smtClean="0">
              <a:solidFill>
                <a:schemeClr val="tx1"/>
              </a:solidFill>
            </a:rPr>
            <a:t>ব্যাংক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4652663" y="617689"/>
        <a:ext cx="1614256" cy="492151"/>
      </dsp:txXfrm>
    </dsp:sp>
    <dsp:sp modelId="{0C299D6D-1199-4441-AF4F-EFA78962C32C}">
      <dsp:nvSpPr>
        <dsp:cNvPr id="0" name=""/>
        <dsp:cNvSpPr/>
      </dsp:nvSpPr>
      <dsp:spPr>
        <a:xfrm>
          <a:off x="4652663" y="1232879"/>
          <a:ext cx="1614256" cy="49215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rgbClr val="FF0000"/>
              </a:solidFill>
            </a:rPr>
            <a:t>বিমা</a:t>
          </a:r>
          <a:r>
            <a:rPr lang="en-US" sz="2100" b="1" kern="1200" dirty="0" smtClean="0">
              <a:solidFill>
                <a:srgbClr val="FF0000"/>
              </a:solidFill>
            </a:rPr>
            <a:t> </a:t>
          </a:r>
          <a:r>
            <a:rPr lang="en-US" sz="2100" b="1" kern="1200" dirty="0" err="1" smtClean="0">
              <a:solidFill>
                <a:srgbClr val="FF0000"/>
              </a:solidFill>
            </a:rPr>
            <a:t>কোম্পানি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4652663" y="1232879"/>
        <a:ext cx="1614256" cy="492151"/>
      </dsp:txXfrm>
    </dsp:sp>
    <dsp:sp modelId="{4AA227FB-6D1E-49D1-9DFC-AA3D1A9ED0C4}">
      <dsp:nvSpPr>
        <dsp:cNvPr id="0" name=""/>
        <dsp:cNvSpPr/>
      </dsp:nvSpPr>
      <dsp:spPr>
        <a:xfrm>
          <a:off x="4652663" y="1848068"/>
          <a:ext cx="1614256" cy="49215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rgbClr val="002060"/>
              </a:solidFill>
            </a:rPr>
            <a:t>লিজিং</a:t>
          </a:r>
          <a:r>
            <a:rPr lang="en-US" sz="2100" b="1" kern="1200" dirty="0" smtClean="0">
              <a:solidFill>
                <a:srgbClr val="002060"/>
              </a:solidFill>
            </a:rPr>
            <a:t> </a:t>
          </a:r>
          <a:r>
            <a:rPr lang="en-US" sz="2100" b="1" kern="1200" dirty="0" err="1" smtClean="0">
              <a:solidFill>
                <a:srgbClr val="002060"/>
              </a:solidFill>
            </a:rPr>
            <a:t>কোম্পানি</a:t>
          </a:r>
          <a:endParaRPr lang="en-US" sz="2100" b="1" kern="1200" dirty="0">
            <a:solidFill>
              <a:srgbClr val="002060"/>
            </a:solidFill>
          </a:endParaRPr>
        </a:p>
      </dsp:txBody>
      <dsp:txXfrm>
        <a:off x="4652663" y="1848068"/>
        <a:ext cx="1614256" cy="492151"/>
      </dsp:txXfrm>
    </dsp:sp>
    <dsp:sp modelId="{28E2369A-4487-4E6A-A6F9-97EE913DB86C}">
      <dsp:nvSpPr>
        <dsp:cNvPr id="0" name=""/>
        <dsp:cNvSpPr/>
      </dsp:nvSpPr>
      <dsp:spPr>
        <a:xfrm>
          <a:off x="4652663" y="2463257"/>
          <a:ext cx="1614256" cy="49215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rgbClr val="FF0000"/>
              </a:solidFill>
            </a:rPr>
            <a:t>বিদেশি</a:t>
          </a:r>
          <a:r>
            <a:rPr lang="en-US" sz="2100" b="1" kern="1200" dirty="0" smtClean="0">
              <a:solidFill>
                <a:srgbClr val="FF0000"/>
              </a:solidFill>
            </a:rPr>
            <a:t> </a:t>
          </a:r>
          <a:r>
            <a:rPr lang="en-US" sz="2100" b="1" kern="1200" dirty="0" err="1" smtClean="0">
              <a:solidFill>
                <a:srgbClr val="FF0000"/>
              </a:solidFill>
            </a:rPr>
            <a:t>দাতা</a:t>
          </a:r>
          <a:r>
            <a:rPr lang="en-US" sz="2100" b="1" kern="1200" dirty="0" smtClean="0">
              <a:solidFill>
                <a:srgbClr val="FF0000"/>
              </a:solidFill>
            </a:rPr>
            <a:t> </a:t>
          </a:r>
          <a:r>
            <a:rPr lang="en-US" sz="2100" b="1" kern="1200" dirty="0" err="1" smtClean="0">
              <a:solidFill>
                <a:srgbClr val="FF0000"/>
              </a:solidFill>
            </a:rPr>
            <a:t>সংস্থা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4652663" y="2463257"/>
        <a:ext cx="1614256" cy="492151"/>
      </dsp:txXfrm>
    </dsp:sp>
    <dsp:sp modelId="{EE15437A-E745-4708-8352-EB7AA90805C7}">
      <dsp:nvSpPr>
        <dsp:cNvPr id="0" name=""/>
        <dsp:cNvSpPr/>
      </dsp:nvSpPr>
      <dsp:spPr>
        <a:xfrm>
          <a:off x="4652663" y="3078447"/>
          <a:ext cx="1614256" cy="49215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rgbClr val="002060"/>
              </a:solidFill>
            </a:rPr>
            <a:t>কৃষি</a:t>
          </a:r>
          <a:r>
            <a:rPr lang="en-US" sz="2100" b="1" kern="1200" dirty="0" smtClean="0">
              <a:solidFill>
                <a:srgbClr val="002060"/>
              </a:solidFill>
            </a:rPr>
            <a:t> </a:t>
          </a:r>
          <a:r>
            <a:rPr lang="en-US" sz="2100" b="1" kern="1200" dirty="0" err="1" smtClean="0">
              <a:solidFill>
                <a:srgbClr val="002060"/>
              </a:solidFill>
            </a:rPr>
            <a:t>ব্যাংক</a:t>
          </a:r>
          <a:endParaRPr lang="en-US" sz="2100" b="1" kern="1200" dirty="0">
            <a:solidFill>
              <a:srgbClr val="002060"/>
            </a:solidFill>
          </a:endParaRPr>
        </a:p>
      </dsp:txBody>
      <dsp:txXfrm>
        <a:off x="4652663" y="3078447"/>
        <a:ext cx="1614256" cy="492151"/>
      </dsp:txXfrm>
    </dsp:sp>
    <dsp:sp modelId="{07A6B349-6B32-4F53-8841-859A1933082A}">
      <dsp:nvSpPr>
        <dsp:cNvPr id="0" name=""/>
        <dsp:cNvSpPr/>
      </dsp:nvSpPr>
      <dsp:spPr>
        <a:xfrm>
          <a:off x="4652663" y="3693636"/>
          <a:ext cx="1614256" cy="49215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rgbClr val="FF0000"/>
              </a:solidFill>
            </a:rPr>
            <a:t>রাজশাহী</a:t>
          </a:r>
          <a:r>
            <a:rPr lang="en-US" sz="2100" b="1" kern="1200" dirty="0" smtClean="0">
              <a:solidFill>
                <a:srgbClr val="FF0000"/>
              </a:solidFill>
            </a:rPr>
            <a:t> </a:t>
          </a:r>
          <a:r>
            <a:rPr lang="en-US" sz="2100" b="1" kern="1200" dirty="0" err="1" smtClean="0">
              <a:solidFill>
                <a:srgbClr val="FF0000"/>
              </a:solidFill>
            </a:rPr>
            <a:t>ব্যাংক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4652663" y="3693636"/>
        <a:ext cx="1614256" cy="492151"/>
      </dsp:txXfrm>
    </dsp:sp>
    <dsp:sp modelId="{D3AA85E3-367A-4E89-BCF2-B56EB696230A}">
      <dsp:nvSpPr>
        <dsp:cNvPr id="0" name=""/>
        <dsp:cNvSpPr/>
      </dsp:nvSpPr>
      <dsp:spPr>
        <a:xfrm>
          <a:off x="4652663" y="4308825"/>
          <a:ext cx="1614256" cy="49215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rgbClr val="002060"/>
              </a:solidFill>
            </a:rPr>
            <a:t>গ্রামীণ</a:t>
          </a:r>
          <a:r>
            <a:rPr lang="en-US" sz="2100" b="1" kern="1200" dirty="0" smtClean="0">
              <a:solidFill>
                <a:srgbClr val="002060"/>
              </a:solidFill>
            </a:rPr>
            <a:t> </a:t>
          </a:r>
          <a:r>
            <a:rPr lang="en-US" sz="2100" b="1" kern="1200" dirty="0" err="1" smtClean="0">
              <a:solidFill>
                <a:srgbClr val="002060"/>
              </a:solidFill>
            </a:rPr>
            <a:t>ব্যাংক</a:t>
          </a:r>
          <a:endParaRPr lang="en-US" sz="2100" b="1" kern="1200" dirty="0">
            <a:solidFill>
              <a:srgbClr val="002060"/>
            </a:solidFill>
          </a:endParaRPr>
        </a:p>
      </dsp:txBody>
      <dsp:txXfrm>
        <a:off x="4652663" y="4308825"/>
        <a:ext cx="1614256" cy="492151"/>
      </dsp:txXfrm>
    </dsp:sp>
    <dsp:sp modelId="{2E0CB0AF-5C06-40D3-8530-EF8324B0E0B8}">
      <dsp:nvSpPr>
        <dsp:cNvPr id="0" name=""/>
        <dsp:cNvSpPr/>
      </dsp:nvSpPr>
      <dsp:spPr>
        <a:xfrm>
          <a:off x="4652663" y="4924015"/>
          <a:ext cx="1614256" cy="49215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rgbClr val="7030A0"/>
              </a:solidFill>
            </a:rPr>
            <a:t>ইসলামী</a:t>
          </a:r>
          <a:r>
            <a:rPr lang="en-US" sz="2100" b="1" kern="1200" dirty="0" smtClean="0">
              <a:solidFill>
                <a:srgbClr val="7030A0"/>
              </a:solidFill>
            </a:rPr>
            <a:t> </a:t>
          </a:r>
          <a:r>
            <a:rPr lang="en-US" sz="2100" b="1" kern="1200" dirty="0" err="1" smtClean="0">
              <a:solidFill>
                <a:srgbClr val="7030A0"/>
              </a:solidFill>
            </a:rPr>
            <a:t>ব্যাংক</a:t>
          </a:r>
          <a:endParaRPr lang="en-US" sz="2100" b="1" kern="1200" dirty="0">
            <a:solidFill>
              <a:srgbClr val="7030A0"/>
            </a:solidFill>
          </a:endParaRPr>
        </a:p>
      </dsp:txBody>
      <dsp:txXfrm>
        <a:off x="4652663" y="4924015"/>
        <a:ext cx="1614256" cy="492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48229-4349-4638-BCB2-0C2CAB1DF5A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7ACFD-7F13-4177-B4D7-204A75C6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0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12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4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2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4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80B6C-0D2C-45C6-B13E-7C8D7A96F65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3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7334560"/>
              </p:ext>
            </p:extLst>
          </p:nvPr>
        </p:nvGraphicFramePr>
        <p:xfrm>
          <a:off x="883886" y="623454"/>
          <a:ext cx="10282878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3886" y="471055"/>
            <a:ext cx="490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প্রাতিষ্ঠানিক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উৎসসমূহঃ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633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2572418"/>
              </p:ext>
            </p:extLst>
          </p:nvPr>
        </p:nvGraphicFramePr>
        <p:xfrm>
          <a:off x="994722" y="1136073"/>
          <a:ext cx="10282878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4182" y="387927"/>
            <a:ext cx="490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স্বল্পমেয়াদি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অর্থায়নের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উৎস</a:t>
            </a:r>
            <a:r>
              <a:rPr lang="en-US" sz="3600" b="1" dirty="0" err="1"/>
              <a:t>ঃ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12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695010"/>
              </p:ext>
            </p:extLst>
          </p:nvPr>
        </p:nvGraphicFramePr>
        <p:xfrm>
          <a:off x="1008577" y="1302326"/>
          <a:ext cx="10282878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7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4662416"/>
              </p:ext>
            </p:extLst>
          </p:nvPr>
        </p:nvGraphicFramePr>
        <p:xfrm>
          <a:off x="1244104" y="1288472"/>
          <a:ext cx="10282878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5702196"/>
              </p:ext>
            </p:extLst>
          </p:nvPr>
        </p:nvGraphicFramePr>
        <p:xfrm>
          <a:off x="994722" y="1136073"/>
          <a:ext cx="10282878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4182" y="387927"/>
            <a:ext cx="490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মধ্যমমেয়াদি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অর্থায়নের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উৎস</a:t>
            </a:r>
            <a:r>
              <a:rPr lang="en-US" sz="3600" b="1" dirty="0" err="1"/>
              <a:t>ঃ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83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5825896"/>
              </p:ext>
            </p:extLst>
          </p:nvPr>
        </p:nvGraphicFramePr>
        <p:xfrm>
          <a:off x="1131454" y="816647"/>
          <a:ext cx="101045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696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9395809"/>
              </p:ext>
            </p:extLst>
          </p:nvPr>
        </p:nvGraphicFramePr>
        <p:xfrm>
          <a:off x="1131454" y="816647"/>
          <a:ext cx="101045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1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215609"/>
              </p:ext>
            </p:extLst>
          </p:nvPr>
        </p:nvGraphicFramePr>
        <p:xfrm>
          <a:off x="994722" y="1136073"/>
          <a:ext cx="10282878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4182" y="387927"/>
            <a:ext cx="490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দীর্ঘমেয়াদি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অর্থায়নের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উৎস</a:t>
            </a:r>
            <a:r>
              <a:rPr lang="en-US" sz="3600" b="1" dirty="0" err="1"/>
              <a:t>ঃ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100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97236943"/>
              </p:ext>
            </p:extLst>
          </p:nvPr>
        </p:nvGraphicFramePr>
        <p:xfrm>
          <a:off x="1105559" y="1801090"/>
          <a:ext cx="10282878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3886" y="471055"/>
            <a:ext cx="490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 err="1" smtClean="0"/>
              <a:t>অভ্যন্তরীণ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উৎসসমূহঃ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751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98717371"/>
              </p:ext>
            </p:extLst>
          </p:nvPr>
        </p:nvGraphicFramePr>
        <p:xfrm>
          <a:off x="1105559" y="1801090"/>
          <a:ext cx="10282878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3886" y="471055"/>
            <a:ext cx="490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বাহ্যিক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উৎসসমূহঃ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348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9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9782" y="651164"/>
            <a:ext cx="490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বাড়ির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কাজ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672" y="2812473"/>
            <a:ext cx="907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১। </a:t>
            </a:r>
            <a:r>
              <a:rPr lang="en-US" sz="2800" b="1" dirty="0" err="1" smtClean="0">
                <a:solidFill>
                  <a:srgbClr val="00B050"/>
                </a:solidFill>
              </a:rPr>
              <a:t>বাংলাদেশের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অর্থনৈতিক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উন্নয়নে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অর্থায়নের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গুরুত্ব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লিখ</a:t>
            </a:r>
            <a:r>
              <a:rPr lang="en-US" sz="2800" b="1" dirty="0" smtClean="0">
                <a:solidFill>
                  <a:srgbClr val="00B050"/>
                </a:solidFill>
              </a:rPr>
              <a:t> ।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55273" y="1468583"/>
            <a:ext cx="7661564" cy="36160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rgbClr val="FF0000"/>
                </a:solidFill>
              </a:rPr>
              <a:t>ধন্যবাদ</a:t>
            </a:r>
            <a:endParaRPr lang="en-US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9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30411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32885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ভূঁইয়া</a:t>
            </a:r>
            <a:endParaRPr kumimoji="0" lang="bn-IN" sz="2800" b="1" i="0" u="none" strike="noStrike" kern="1200" cap="none" spc="0" normalizeH="0" baseline="0" noProof="0" dirty="0" smtClean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32885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একাদশ-দ্বাদশ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লেকচার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-০১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18896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98109" y="209822"/>
            <a:ext cx="894412" cy="601076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এই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ছবিগুলো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কিসের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11" y="3277769"/>
            <a:ext cx="5545802" cy="356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11" y="13853"/>
            <a:ext cx="5547577" cy="3299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883"/>
            <a:ext cx="5237018" cy="3531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3" y="0"/>
            <a:ext cx="5244431" cy="32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5048" y="834013"/>
            <a:ext cx="3814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5976" y="3091856"/>
            <a:ext cx="663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5976" y="3915438"/>
            <a:ext cx="580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উৎসসমূহ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5976" y="2206719"/>
            <a:ext cx="34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এ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পাঠ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শেষে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শিক্ষার্থীরা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-</a:t>
            </a:r>
            <a:endParaRPr lang="en-US" sz="3200" b="1" dirty="0">
              <a:solidFill>
                <a:srgbClr val="7030A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0741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470" y="1374673"/>
            <a:ext cx="286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ধারণাঃ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470" y="2111874"/>
            <a:ext cx="93253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অর্থায়নের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ইংরেজি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Finance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শব্দটি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ল্যাটিন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শব্দ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Finics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উদ্ভব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হয়েছে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যার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অর্থ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সংগ্রহ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সংস্থাপন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। এ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দৃষ্টিকোন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অর্থের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সংস্থাপন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করাকে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অর্থায়ন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বলে ।</a:t>
            </a:r>
          </a:p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অর্থা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ৎ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কোন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দেশের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মূলধন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গঠন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উন্নয়ন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শিল্পায়ন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বিনিয়োগের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জন্য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যে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অর্থের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প্রয়োজন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হয়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তা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যে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পদ্ধতির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মাধ্যমে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সংগ্রহ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করা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হয়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তাকেই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অর্থায়ন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বলে ।</a:t>
            </a:r>
            <a:endParaRPr lang="en-US" sz="3200" b="1" dirty="0">
              <a:solidFill>
                <a:srgbClr val="0070C0"/>
              </a:solidFill>
              <a:latin typeface="NikoshBAN" panose="0200000000000000000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4104" y="573492"/>
            <a:ext cx="9290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অর্থায়নের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শ্রেণি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বিভাগঃ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প্রয়োগগত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দিক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বিবেচনায়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অর্থায়নে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নিম্নোক্তভাবে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ভাগ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যায়ঃ</a:t>
            </a:r>
            <a:endParaRPr lang="en-US" sz="2800" b="1" dirty="0">
              <a:solidFill>
                <a:srgbClr val="00B050"/>
              </a:solidFill>
              <a:latin typeface="NikoshBAN" panose="0200000000000000000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1590989"/>
              </p:ext>
            </p:extLst>
          </p:nvPr>
        </p:nvGraphicFramePr>
        <p:xfrm>
          <a:off x="883885" y="1828800"/>
          <a:ext cx="10282878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66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4104" y="573492"/>
            <a:ext cx="9290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সময়ের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প্রেক্ষিতে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অর্থায়নের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শ্রেণি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বিভাগঃ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সময়ের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প্রেক্ষিতে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অর্থায়নকে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৩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ভাগে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ভাগ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/>
              </a:rPr>
              <a:t>হয়েছে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/>
              </a:rPr>
              <a:t> ।</a:t>
            </a:r>
            <a:endParaRPr lang="en-US" sz="2800" b="1" dirty="0">
              <a:solidFill>
                <a:srgbClr val="00B050"/>
              </a:solidFill>
              <a:latin typeface="NikoshBAN" panose="0200000000000000000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9778841"/>
              </p:ext>
            </p:extLst>
          </p:nvPr>
        </p:nvGraphicFramePr>
        <p:xfrm>
          <a:off x="856175" y="1814945"/>
          <a:ext cx="10282878" cy="436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869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7224713"/>
              </p:ext>
            </p:extLst>
          </p:nvPr>
        </p:nvGraphicFramePr>
        <p:xfrm>
          <a:off x="994722" y="1136073"/>
          <a:ext cx="10282878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4182" y="387927"/>
            <a:ext cx="490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স্বল্পমেয়াদি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অর্থায়নের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উৎস</a:t>
            </a:r>
            <a:r>
              <a:rPr lang="en-US" sz="3600" b="1" dirty="0" err="1"/>
              <a:t>ঃ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2775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318</Words>
  <Application>Microsoft Office PowerPoint</Application>
  <PresentationFormat>Widescreen</PresentationFormat>
  <Paragraphs>106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Shahadat Bhuiyan</dc:creator>
  <cp:lastModifiedBy>Shahadat Bhuiyan</cp:lastModifiedBy>
  <cp:revision>28</cp:revision>
  <dcterms:created xsi:type="dcterms:W3CDTF">2020-11-24T14:08:37Z</dcterms:created>
  <dcterms:modified xsi:type="dcterms:W3CDTF">2020-11-25T12:49:15Z</dcterms:modified>
</cp:coreProperties>
</file>