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3" r:id="rId1"/>
  </p:sldMasterIdLst>
  <p:notesMasterIdLst>
    <p:notesMasterId r:id="rId15"/>
  </p:notesMasterIdLst>
  <p:sldIdLst>
    <p:sldId id="265" r:id="rId2"/>
    <p:sldId id="285" r:id="rId3"/>
    <p:sldId id="277" r:id="rId4"/>
    <p:sldId id="291" r:id="rId5"/>
    <p:sldId id="287" r:id="rId6"/>
    <p:sldId id="256" r:id="rId7"/>
    <p:sldId id="259" r:id="rId8"/>
    <p:sldId id="290" r:id="rId9"/>
    <p:sldId id="288" r:id="rId10"/>
    <p:sldId id="289" r:id="rId11"/>
    <p:sldId id="263" r:id="rId12"/>
    <p:sldId id="264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2B1"/>
    <a:srgbClr val="99FF33"/>
    <a:srgbClr val="5D0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84" d="100"/>
          <a:sy n="84" d="100"/>
        </p:scale>
        <p:origin x="66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AF94-A00B-4312-BEE0-C240AFE40B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1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22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39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4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6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8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3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5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9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5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25-Nov-20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1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  <p:sldLayoutId id="2147484278" r:id="rId15"/>
    <p:sldLayoutId id="21474842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609600"/>
            <a:ext cx="3581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96200" y="4876800"/>
            <a:ext cx="3581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81000"/>
            <a:ext cx="28575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5382161"/>
            <a:ext cx="32766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1963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প্রতিষ্ঠায় গণতান্ত্রিক মূল্যবোধের গুরুত্ব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1125200" cy="5262979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শাসন প্রতিষ্ঠা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 প্রতিষ্ঠা ও মানব কল্যাণ সাধন 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সাম্য প্রতিষ্ঠা 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সার্বভৌমত্ব প্রতিষ্ঠা 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প্রতিষ্ঠা 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ঐতিহ্য 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 গুণাবলির বিকাশ 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9144000" cy="3048000"/>
          </a:xfr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bn-IN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জিজ্ঞাসা </a:t>
            </a:r>
            <a:r>
              <a:rPr lang="en-US" sz="19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99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932" y="812800"/>
            <a:ext cx="4024668" cy="13208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8000" b="1" u="sng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u="sng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8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286000"/>
            <a:ext cx="1203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1" y="1"/>
            <a:ext cx="6819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1"/>
            <a:ext cx="11703288" cy="64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5201711" y="4451230"/>
            <a:ext cx="6271403" cy="14465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1702" y="609600"/>
            <a:ext cx="255069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পরিচয়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2438400"/>
            <a:ext cx="7543800" cy="41549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40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Dc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vcbvq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:-</a:t>
            </a:r>
            <a:r>
              <a:rPr lang="bn-IN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হরিপদ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cÖfvlK</a:t>
            </a:r>
            <a:r>
              <a:rPr lang="bn-IN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,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wefvM</a:t>
            </a:r>
            <a:r>
              <a:rPr lang="bn-IN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80000"/>
              </a:lnSpc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আলিমুদ্দিন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 অনার্স কলেজ , কাইতলা ,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ব্রাহ্মণবাড়িয়া 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rgbClr val="99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০১৯৩১০৮৪৭৪০</a:t>
            </a:r>
          </a:p>
          <a:p>
            <a:pPr>
              <a:lnSpc>
                <a:spcPct val="80000"/>
              </a:lnSpc>
            </a:pPr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– hdnath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8@gmail.com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96" y="1311225"/>
            <a:ext cx="3985404" cy="435633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294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"/>
            <a:ext cx="12192000" cy="6400800"/>
          </a:xfrm>
        </p:spPr>
        <p:txBody>
          <a:bodyPr>
            <a:normAutofit fontScale="90000"/>
          </a:bodyPr>
          <a:lstStyle/>
          <a:p>
            <a:pPr marL="54864" algn="ctr">
              <a:defRPr/>
            </a:pP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মূল্যবোধ,আইন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welq: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208866" cy="990600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7162800" cy="70788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 যা শিখবে-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95600"/>
            <a:ext cx="11887200" cy="304698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মূল্যবোধের সংজ্ঞা দিতে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মূল্যবোধের উপাদান সম্পর্কে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প্রতিষ্ঠায় গণতান্ত্রিক মূল্যবোধের গুরুত্ব সম্পর্কে বলতে পারবে।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1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11963400" cy="132343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মুল্যবোধ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What is Value Of Democracy?)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598474"/>
            <a:ext cx="119634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3496270"/>
            <a:ext cx="26670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 কী?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" y="4581942"/>
            <a:ext cx="11963400" cy="2123658"/>
          </a:xfrm>
          <a:prstGeom prst="rect">
            <a:avLst/>
          </a:prstGeom>
          <a:solidFill>
            <a:srgbClr val="DC72B1"/>
          </a:solidFill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 হল এমন এক শাসন ব্যবস্থা বা সমাজ ব্যবস্থা , যেখানে জাতি-ধর্ম-বর্ণ নির্বিশেষে সকলে যোগ্যতা অনুযায়ী রাষ্ট্রীয় কাজে অংশগ্রহণ করতে পারে এবং সরকার গঠন ও পরিচালনায় অংশ নিতে পারে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3922455"/>
            <a:ext cx="12039600" cy="2800767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ম্যাকাইভার বলেন, “ গণতন্ত্র এমন এক শাসন ব্যবস্থা যা সংখ্যাগরিষ্ঠ বা অন্য কারও দ্বারা পরিচালনার পদ্ধতি নয়, বরং কে শাসন করবে এবং কোন উদ্দ্যেশ্যে শাসন করবে তা নির্ধারনের উপায় মাত্র।”  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223897"/>
            <a:ext cx="120396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 ঐতিহাসিক হেরোডোটাস বলেন, “ গণতন্ত্র এমন এক শাসন ব্যবস্থা যেখানে শাসন ক্ষমতা আইনগত কোনো শ্রেণির হাতে না থেকে সমাজের সকল সদস্যের হাতে উপর থাকে।”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447800"/>
            <a:ext cx="12039600" cy="230832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আব্রাহাম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লিংকন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 Democracy is a Government of the people, by the people and for the people” (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জনপ্রতিনিধিত্বমূলক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79737"/>
            <a:ext cx="90678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মূল্যবোধের উপাদানসমূহঃ-  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11734800" cy="50783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অংশগ্রহণ 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 বা জননিয়ন্ত্রণ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সমতা 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সহিষ্ণুতা 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সংগঠনের অধিকার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 প্রকাশের স্বাধীনতা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279737"/>
            <a:ext cx="9601200" cy="10156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55553"/>
              </p:ext>
            </p:extLst>
          </p:nvPr>
        </p:nvGraphicFramePr>
        <p:xfrm>
          <a:off x="457200" y="1869440"/>
          <a:ext cx="11582400" cy="45212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791200"/>
                <a:gridCol w="5791200"/>
              </a:tblGrid>
              <a:tr h="1132840">
                <a:tc>
                  <a:txBody>
                    <a:bodyPr/>
                    <a:lstStyle/>
                    <a:p>
                      <a:r>
                        <a:rPr lang="bn-IN" sz="6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নিরপেক্ষতা </a:t>
                      </a:r>
                      <a:endParaRPr lang="en-US" sz="6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দেশপ্রেম</a:t>
                      </a:r>
                      <a:endParaRPr lang="en-US" sz="6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132840">
                <a:tc>
                  <a:txBody>
                    <a:bodyPr/>
                    <a:lstStyle/>
                    <a:p>
                      <a:r>
                        <a:rPr lang="bn-IN" sz="6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সত্যতা</a:t>
                      </a:r>
                      <a:r>
                        <a:rPr lang="bn-IN" sz="6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6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স্বতন্ত্র অধিকার</a:t>
                      </a:r>
                      <a:endParaRPr lang="en-US" sz="6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122680">
                <a:tc>
                  <a:txBody>
                    <a:bodyPr/>
                    <a:lstStyle/>
                    <a:p>
                      <a:r>
                        <a:rPr lang="bn-IN" sz="6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ন্যায়বিচার</a:t>
                      </a:r>
                      <a:endParaRPr lang="en-US" sz="6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জনপ্রিয় সার্বভৌমত্ব</a:t>
                      </a:r>
                      <a:endParaRPr lang="en-US" sz="6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132840">
                <a:tc>
                  <a:txBody>
                    <a:bodyPr/>
                    <a:lstStyle/>
                    <a:p>
                      <a:r>
                        <a:rPr lang="bn-IN" sz="6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বৈচিত্র্য</a:t>
                      </a:r>
                      <a:r>
                        <a:rPr lang="bn-IN" sz="6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6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সাধারণ</a:t>
                      </a:r>
                      <a:r>
                        <a:rPr lang="bn-IN" sz="6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কল্যাণ </a:t>
                      </a:r>
                      <a:endParaRPr lang="en-US" sz="6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76200"/>
            <a:ext cx="68580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মূল্যবোধের গুরুত্ব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68" y="1290221"/>
            <a:ext cx="11838432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পরিবেশ তৈরিতে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ঐতিহ্য সৃষ্টিতে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 শাসন প্রতিষ্ঠায়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জন্য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 ও স্বাধীনতা রক্ষায়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 ও দায়িত্বশীলতা নিশ্চিতকরণে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গণতন্ত্রকে প্রাতিষ্ঠানিক রূপ দিতে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1083</TotalTime>
  <Words>358</Words>
  <Application>Microsoft Office PowerPoint</Application>
  <PresentationFormat>Widescreen</PresentationFormat>
  <Paragraphs>60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NikoshBAN</vt:lpstr>
      <vt:lpstr>SutonnyMJ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  ‡cŠibxwZ I mykvmb 1g cÎ  তৃতীয় Aa¨vq  ( মূল্যবোধ,আইন স্বাধীনতা ও সাম্য ) AvR‡Ki welq:গণতান্ত্রিক মূল্যবোধের সংজ্ঞা , গণতান্ত্রিক মূল্যবোধের গুরুত্ব ও সুশাসন প্রতিষ্ঠায় এর গুরুত্ব।</vt:lpstr>
      <vt:lpstr>শিখনফলঃ-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evoxi KvR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Pc</cp:lastModifiedBy>
  <cp:revision>307</cp:revision>
  <dcterms:created xsi:type="dcterms:W3CDTF">2015-04-23T06:02:59Z</dcterms:created>
  <dcterms:modified xsi:type="dcterms:W3CDTF">2020-11-25T10:04:39Z</dcterms:modified>
</cp:coreProperties>
</file>