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94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25EE-985D-4581-A238-720D16BACD20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7DDC-6700-4F80-9BD3-A74EE80C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25EE-985D-4581-A238-720D16BACD20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7DDC-6700-4F80-9BD3-A74EE80C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1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25EE-985D-4581-A238-720D16BACD20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7DDC-6700-4F80-9BD3-A74EE80C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76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25EE-985D-4581-A238-720D16BACD20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7DDC-6700-4F80-9BD3-A74EE80C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3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25EE-985D-4581-A238-720D16BACD20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7DDC-6700-4F80-9BD3-A74EE80C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9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25EE-985D-4581-A238-720D16BACD20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7DDC-6700-4F80-9BD3-A74EE80C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7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25EE-985D-4581-A238-720D16BACD20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7DDC-6700-4F80-9BD3-A74EE80C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3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25EE-985D-4581-A238-720D16BACD20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7DDC-6700-4F80-9BD3-A74EE80C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2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25EE-985D-4581-A238-720D16BACD20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7DDC-6700-4F80-9BD3-A74EE80C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7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25EE-985D-4581-A238-720D16BACD20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7DDC-6700-4F80-9BD3-A74EE80C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2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25EE-985D-4581-A238-720D16BACD20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7DDC-6700-4F80-9BD3-A74EE80C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F25EE-985D-4581-A238-720D16BACD20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D7DDC-6700-4F80-9BD3-A74EE80C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0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609601"/>
            <a:ext cx="3733800" cy="9906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smtClean="0">
                <a:latin typeface="RinkiyMJ" pitchFamily="2" charset="0"/>
              </a:rPr>
              <a:t>¯^</a:t>
            </a:r>
            <a:r>
              <a:rPr lang="en-US" sz="5400" dirty="0" err="1" smtClean="0">
                <a:latin typeface="RinkiyMJ" pitchFamily="2" charset="0"/>
              </a:rPr>
              <a:t>vMZg</a:t>
            </a:r>
            <a:endParaRPr lang="en-US" sz="5400" dirty="0">
              <a:latin typeface="Rinki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1778000"/>
            <a:ext cx="4419600" cy="3098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Lenovo\Desktop\download (6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3886200" cy="2743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3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35814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latin typeface="RinkiyMJ" pitchFamily="2" charset="0"/>
              </a:rPr>
              <a:t>a</a:t>
            </a:r>
            <a:r>
              <a:rPr lang="en-US" dirty="0" err="1" smtClean="0">
                <a:latin typeface="RinkiyMJ" pitchFamily="2" charset="0"/>
              </a:rPr>
              <a:t>b¨ev</a:t>
            </a:r>
            <a:r>
              <a:rPr lang="en-US" dirty="0" smtClean="0">
                <a:latin typeface="RinkiyMJ" pitchFamily="2" charset="0"/>
              </a:rPr>
              <a:t>`</a:t>
            </a:r>
            <a:endParaRPr lang="en-US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6477000" cy="4525963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RinkiyMJ" pitchFamily="2" charset="0"/>
              </a:rPr>
              <a:t>               </a:t>
            </a:r>
            <a:r>
              <a:rPr lang="en-US" sz="4400" dirty="0" err="1" smtClean="0">
                <a:latin typeface="RinkiyMJ" pitchFamily="2" charset="0"/>
              </a:rPr>
              <a:t>Avjøvnv‡dR</a:t>
            </a:r>
            <a:endParaRPr lang="en-US" sz="4400" dirty="0">
              <a:latin typeface="RinkiyMJ" pitchFamily="2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333" y="2438400"/>
            <a:ext cx="4114800" cy="332057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32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4572000" cy="7159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latin typeface="RinkiyMJ" pitchFamily="2" charset="0"/>
              </a:rPr>
              <a:t>wkÿK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cwiwPwZ</a:t>
            </a:r>
            <a:endParaRPr lang="en-US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F71351D-0444-4C95-9CFC-4570EF1ED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219200"/>
            <a:ext cx="1630680" cy="17678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01240" y="3352800"/>
            <a:ext cx="3276600" cy="132343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200" dirty="0" err="1" smtClean="0">
                <a:latin typeface="RinkiyMJ" pitchFamily="2" charset="0"/>
              </a:rPr>
              <a:t>Gm,Gg</a:t>
            </a:r>
            <a:r>
              <a:rPr lang="en-US" sz="2200" dirty="0" smtClean="0">
                <a:latin typeface="RinkiyMJ" pitchFamily="2" charset="0"/>
              </a:rPr>
              <a:t> </a:t>
            </a:r>
            <a:r>
              <a:rPr lang="en-US" sz="2200" dirty="0" err="1" smtClean="0">
                <a:latin typeface="RinkiyMJ" pitchFamily="2" charset="0"/>
              </a:rPr>
              <a:t>igRvb</a:t>
            </a:r>
            <a:r>
              <a:rPr lang="en-US" sz="2200" dirty="0" smtClean="0">
                <a:latin typeface="RinkiyMJ" pitchFamily="2" charset="0"/>
              </a:rPr>
              <a:t> </a:t>
            </a:r>
            <a:r>
              <a:rPr lang="en-US" sz="2200" dirty="0" err="1" smtClean="0">
                <a:latin typeface="RinkiyMJ" pitchFamily="2" charset="0"/>
              </a:rPr>
              <a:t>Avjx</a:t>
            </a:r>
            <a:endParaRPr lang="en-US" sz="2200" dirty="0" smtClean="0">
              <a:latin typeface="RinkiyMJ" pitchFamily="2" charset="0"/>
            </a:endParaRPr>
          </a:p>
          <a:p>
            <a:r>
              <a:rPr lang="en-US" sz="2200" dirty="0" err="1" smtClean="0">
                <a:solidFill>
                  <a:srgbClr val="002060"/>
                </a:solidFill>
                <a:latin typeface="RinkiyMJ" pitchFamily="2" charset="0"/>
              </a:rPr>
              <a:t>mnKvix</a:t>
            </a:r>
            <a:r>
              <a:rPr lang="en-US" sz="2200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inkiyMJ" pitchFamily="2" charset="0"/>
              </a:rPr>
              <a:t>wkÿK</a:t>
            </a:r>
            <a:endParaRPr lang="en-US" sz="2200" dirty="0" smtClean="0">
              <a:solidFill>
                <a:srgbClr val="002060"/>
              </a:solidFill>
              <a:latin typeface="RinkiyMJ" pitchFamily="2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RinkiyMJ" pitchFamily="2" charset="0"/>
              </a:rPr>
              <a:t>‡K,wR,</a:t>
            </a:r>
            <a:r>
              <a:rPr lang="en-US" b="1" dirty="0" err="1">
                <a:solidFill>
                  <a:srgbClr val="002060"/>
                </a:solidFill>
                <a:latin typeface="RinkiyMJ" pitchFamily="2" charset="0"/>
              </a:rPr>
              <a:t>wf</a:t>
            </a:r>
            <a:r>
              <a:rPr lang="en-US" b="1" dirty="0">
                <a:solidFill>
                  <a:srgbClr val="002060"/>
                </a:solidFill>
                <a:latin typeface="RinkiyMJ" pitchFamily="2" charset="0"/>
              </a:rPr>
              <a:t>,‡R mw¤§</a:t>
            </a:r>
            <a:r>
              <a:rPr lang="en-US" b="1" dirty="0" err="1">
                <a:solidFill>
                  <a:srgbClr val="002060"/>
                </a:solidFill>
                <a:latin typeface="RinkiyMJ" pitchFamily="2" charset="0"/>
              </a:rPr>
              <a:t>jbx</a:t>
            </a:r>
            <a:r>
              <a:rPr lang="en-US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RinkiyMJ" pitchFamily="2" charset="0"/>
              </a:rPr>
              <a:t>evwjKv</a:t>
            </a:r>
            <a:r>
              <a:rPr lang="en-US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RinkiyMJ" pitchFamily="2" charset="0"/>
              </a:rPr>
              <a:t>gva¨wgK</a:t>
            </a:r>
            <a:r>
              <a:rPr lang="en-US" b="1" dirty="0">
                <a:solidFill>
                  <a:srgbClr val="002060"/>
                </a:solidFill>
                <a:latin typeface="RinkiyMJ" pitchFamily="2" charset="0"/>
              </a:rPr>
              <a:t> </a:t>
            </a:r>
          </a:p>
          <a:p>
            <a:r>
              <a:rPr lang="en-US" b="1" dirty="0">
                <a:solidFill>
                  <a:srgbClr val="002060"/>
                </a:solidFill>
                <a:latin typeface="RinkiyMJ" pitchFamily="2" charset="0"/>
              </a:rPr>
              <a:t>we`¨</a:t>
            </a:r>
            <a:r>
              <a:rPr lang="en-US" b="1" dirty="0" err="1">
                <a:solidFill>
                  <a:srgbClr val="002060"/>
                </a:solidFill>
                <a:latin typeface="RinkiyMJ" pitchFamily="2" charset="0"/>
              </a:rPr>
              <a:t>vjq</a:t>
            </a:r>
            <a:r>
              <a:rPr lang="bn-IN" b="1" dirty="0">
                <a:solidFill>
                  <a:srgbClr val="002060"/>
                </a:solidFill>
                <a:latin typeface="RinkiyMJ" pitchFamily="2" charset="0"/>
              </a:rPr>
              <a:t>,</a:t>
            </a:r>
            <a:r>
              <a:rPr lang="en-US" b="1" dirty="0">
                <a:solidFill>
                  <a:srgbClr val="002060"/>
                </a:solidFill>
                <a:latin typeface="RinkiyMJ" pitchFamily="2" charset="0"/>
              </a:rPr>
              <a:t> `</a:t>
            </a:r>
            <a:r>
              <a:rPr lang="en-US" b="1" dirty="0" err="1">
                <a:solidFill>
                  <a:srgbClr val="002060"/>
                </a:solidFill>
                <a:latin typeface="RinkiyMJ" pitchFamily="2" charset="0"/>
              </a:rPr>
              <a:t>v‡Kvc,Lyjbv</a:t>
            </a:r>
            <a:r>
              <a:rPr lang="en-US" b="1" dirty="0">
                <a:solidFill>
                  <a:srgbClr val="002060"/>
                </a:solidFill>
                <a:latin typeface="RinkiyMJ" pitchFamily="2" charset="0"/>
              </a:rPr>
              <a:t>|</a:t>
            </a:r>
            <a:endParaRPr lang="en-US" b="1" dirty="0">
              <a:solidFill>
                <a:srgbClr val="002060"/>
              </a:solidFill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70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44958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  <a:latin typeface="RinkiyMJ" pitchFamily="2" charset="0"/>
              </a:rPr>
              <a:t>cvV</a:t>
            </a:r>
            <a:r>
              <a:rPr lang="en-US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RinkiyMJ" pitchFamily="2" charset="0"/>
              </a:rPr>
              <a:t>cwiwPwZ</a:t>
            </a:r>
            <a:endParaRPr lang="en-US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1"/>
            <a:ext cx="4800600" cy="2438399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RinkiyMJ" pitchFamily="2" charset="0"/>
              </a:rPr>
              <a:t>welq-Bmjvg</a:t>
            </a:r>
            <a:r>
              <a:rPr lang="en-US" dirty="0" smtClean="0">
                <a:latin typeface="RinkiyMJ" pitchFamily="2" charset="0"/>
              </a:rPr>
              <a:t> I ˆ</a:t>
            </a:r>
            <a:r>
              <a:rPr lang="en-US" dirty="0" err="1" smtClean="0">
                <a:latin typeface="RinkiyMJ" pitchFamily="2" charset="0"/>
              </a:rPr>
              <a:t>bwZK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wkÿv</a:t>
            </a:r>
            <a:endParaRPr lang="en-US" dirty="0" smtClean="0">
              <a:latin typeface="RinkiyMJ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RinkiyMJ" pitchFamily="2" charset="0"/>
              </a:rPr>
              <a:t>lô</a:t>
            </a:r>
            <a:r>
              <a:rPr lang="en-US" dirty="0" smtClean="0">
                <a:latin typeface="RinkiyMJ" pitchFamily="2" charset="0"/>
              </a:rPr>
              <a:t>-‡</a:t>
            </a:r>
            <a:r>
              <a:rPr lang="en-US" dirty="0" err="1" smtClean="0">
                <a:latin typeface="RinkiyMJ" pitchFamily="2" charset="0"/>
              </a:rPr>
              <a:t>kÖwY</a:t>
            </a:r>
            <a:endParaRPr lang="en-US" dirty="0" smtClean="0">
              <a:latin typeface="RinkiyMJ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RinkiyMJ" pitchFamily="2" charset="0"/>
              </a:rPr>
              <a:t>PZz</a:t>
            </a:r>
            <a:r>
              <a:rPr lang="en-US" dirty="0" smtClean="0">
                <a:latin typeface="RinkiyMJ" pitchFamily="2" charset="0"/>
              </a:rPr>
              <a:t>_© </a:t>
            </a:r>
            <a:r>
              <a:rPr lang="en-US" dirty="0" err="1" smtClean="0">
                <a:latin typeface="RinkiyMJ" pitchFamily="2" charset="0"/>
              </a:rPr>
              <a:t>Aa¨vq</a:t>
            </a:r>
            <a:r>
              <a:rPr lang="en-US" dirty="0" smtClean="0">
                <a:latin typeface="RinkiyMJ" pitchFamily="2" charset="0"/>
              </a:rPr>
              <a:t>, </a:t>
            </a:r>
            <a:r>
              <a:rPr lang="en-US" dirty="0" err="1" smtClean="0">
                <a:latin typeface="RinkiyMJ" pitchFamily="2" charset="0"/>
              </a:rPr>
              <a:t>AvLjvK</a:t>
            </a:r>
            <a:endParaRPr lang="en-US" dirty="0" smtClean="0">
              <a:latin typeface="RinkiyMJ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RinkiyMJ" pitchFamily="2" charset="0"/>
              </a:rPr>
              <a:t>cvV-6</a:t>
            </a:r>
          </a:p>
          <a:p>
            <a:pPr>
              <a:buFont typeface="Wingdings" pitchFamily="2" charset="2"/>
              <a:buChar char="q"/>
            </a:pPr>
            <a:r>
              <a:rPr lang="en-US" dirty="0" err="1">
                <a:latin typeface="RinkiyMJ" pitchFamily="2" charset="0"/>
              </a:rPr>
              <a:t>e</a:t>
            </a:r>
            <a:r>
              <a:rPr lang="en-US" dirty="0" err="1" smtClean="0">
                <a:latin typeface="RinkiyMJ" pitchFamily="2" charset="0"/>
              </a:rPr>
              <a:t>o</a:t>
            </a:r>
            <a:r>
              <a:rPr lang="en-US" dirty="0" smtClean="0">
                <a:latin typeface="RinkiyMJ" pitchFamily="2" charset="0"/>
              </a:rPr>
              <a:t>‡`</a:t>
            </a:r>
            <a:r>
              <a:rPr lang="en-US" dirty="0" err="1" smtClean="0">
                <a:latin typeface="RinkiyMJ" pitchFamily="2" charset="0"/>
              </a:rPr>
              <a:t>icÖwZ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kÖ×v</a:t>
            </a:r>
            <a:r>
              <a:rPr lang="en-US" dirty="0" smtClean="0">
                <a:latin typeface="RinkiyMJ" pitchFamily="2" charset="0"/>
              </a:rPr>
              <a:t> I †</a:t>
            </a:r>
            <a:r>
              <a:rPr lang="en-US" dirty="0" err="1" smtClean="0">
                <a:latin typeface="RinkiyMJ" pitchFamily="2" charset="0"/>
              </a:rPr>
              <a:t>QvU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cÖwZ</a:t>
            </a:r>
            <a:r>
              <a:rPr lang="en-US" dirty="0" smtClean="0">
                <a:latin typeface="RinkiyMJ" pitchFamily="2" charset="0"/>
              </a:rPr>
              <a:t> ‡¯</a:t>
            </a:r>
            <a:r>
              <a:rPr lang="en-US" dirty="0" err="1" smtClean="0">
                <a:latin typeface="RinkiyMJ" pitchFamily="2" charset="0"/>
              </a:rPr>
              <a:t>œn</a:t>
            </a:r>
            <a:r>
              <a:rPr lang="en-US" dirty="0" smtClean="0">
                <a:latin typeface="RinkiyMJ" pitchFamily="2" charset="0"/>
              </a:rPr>
              <a:t>|</a:t>
            </a:r>
          </a:p>
          <a:p>
            <a:pPr marL="0" indent="0">
              <a:buNone/>
            </a:pPr>
            <a:endParaRPr lang="en-US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126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45720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RinkiyMJ" pitchFamily="2" charset="0"/>
              </a:rPr>
              <a:t>wkLb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dj</a:t>
            </a:r>
            <a:r>
              <a:rPr lang="en-US" dirty="0" smtClean="0">
                <a:latin typeface="RinkiyMJ" pitchFamily="2" charset="0"/>
              </a:rPr>
              <a:t>:</a:t>
            </a:r>
            <a:endParaRPr lang="en-US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5562600" cy="1981199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>
                <a:latin typeface="RinkiyMJ" pitchFamily="2" charset="0"/>
              </a:rPr>
              <a:t>e</a:t>
            </a:r>
            <a:r>
              <a:rPr lang="en-US" dirty="0" err="1" smtClean="0">
                <a:latin typeface="RinkiyMJ" pitchFamily="2" charset="0"/>
              </a:rPr>
              <a:t>o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cÖwZ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kÖ×vi</a:t>
            </a:r>
            <a:r>
              <a:rPr lang="en-US" dirty="0" smtClean="0">
                <a:latin typeface="RinkiyMJ" pitchFamily="2" charset="0"/>
              </a:rPr>
              <a:t> ¸</a:t>
            </a:r>
            <a:r>
              <a:rPr lang="en-US" dirty="0" err="1" smtClean="0">
                <a:latin typeface="RinkiyMJ" pitchFamily="2" charset="0"/>
              </a:rPr>
              <a:t>iæZ</a:t>
            </a:r>
            <a:r>
              <a:rPr lang="en-US" dirty="0" smtClean="0">
                <a:latin typeface="RinkiyMJ" pitchFamily="2" charset="0"/>
              </a:rPr>
              <a:t>¡ </a:t>
            </a:r>
            <a:r>
              <a:rPr lang="en-US" dirty="0" err="1" smtClean="0">
                <a:latin typeface="RinkiyMJ" pitchFamily="2" charset="0"/>
              </a:rPr>
              <a:t>eY©bv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cvi‡e</a:t>
            </a:r>
            <a:r>
              <a:rPr lang="en-US" dirty="0" smtClean="0">
                <a:latin typeface="RinkiyMJ" pitchFamily="2" charset="0"/>
              </a:rPr>
              <a:t>|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RinkiyMJ" pitchFamily="2" charset="0"/>
              </a:rPr>
              <a:t>‡</a:t>
            </a:r>
            <a:r>
              <a:rPr lang="en-US" dirty="0" err="1" smtClean="0">
                <a:latin typeface="RinkiyMJ" pitchFamily="2" charset="0"/>
              </a:rPr>
              <a:t>QvU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cÖwZ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†¯</a:t>
            </a:r>
            <a:r>
              <a:rPr lang="en-US" dirty="0" err="1" smtClean="0">
                <a:latin typeface="RinkiyMJ" pitchFamily="2" charset="0"/>
              </a:rPr>
              <a:t>œni</a:t>
            </a:r>
            <a:r>
              <a:rPr lang="en-US" dirty="0" smtClean="0">
                <a:latin typeface="RinkiyMJ" pitchFamily="2" charset="0"/>
              </a:rPr>
              <a:t> ¸</a:t>
            </a:r>
            <a:r>
              <a:rPr lang="en-US" dirty="0" err="1" smtClean="0">
                <a:latin typeface="RinkiyMJ" pitchFamily="2" charset="0"/>
              </a:rPr>
              <a:t>iæZ</a:t>
            </a:r>
            <a:r>
              <a:rPr lang="en-US" dirty="0" smtClean="0">
                <a:latin typeface="RinkiyMJ" pitchFamily="2" charset="0"/>
              </a:rPr>
              <a:t>¡ </a:t>
            </a:r>
            <a:r>
              <a:rPr lang="en-US" dirty="0" err="1" smtClean="0">
                <a:latin typeface="RinkiyMJ" pitchFamily="2" charset="0"/>
              </a:rPr>
              <a:t>eY©bv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cvie</a:t>
            </a:r>
            <a:r>
              <a:rPr lang="en-US" dirty="0" smtClean="0">
                <a:latin typeface="RinkiyMJ" pitchFamily="2" charset="0"/>
              </a:rPr>
              <a:t>|</a:t>
            </a:r>
          </a:p>
          <a:p>
            <a:pPr marL="0" indent="0">
              <a:buNone/>
            </a:pPr>
            <a:endParaRPr lang="en-US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9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56388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600" dirty="0" err="1">
                <a:latin typeface="RinkiyMJ" pitchFamily="2" charset="0"/>
              </a:rPr>
              <a:t>e</a:t>
            </a:r>
            <a:r>
              <a:rPr lang="en-US" sz="3600" dirty="0" err="1" smtClean="0">
                <a:latin typeface="RinkiyMJ" pitchFamily="2" charset="0"/>
              </a:rPr>
              <a:t>o</a:t>
            </a:r>
            <a:r>
              <a:rPr lang="en-US" sz="3600" dirty="0" smtClean="0">
                <a:latin typeface="RinkiyMJ" pitchFamily="2" charset="0"/>
              </a:rPr>
              <a:t>‡` </a:t>
            </a:r>
            <a:r>
              <a:rPr lang="en-US" sz="3600" dirty="0" err="1" smtClean="0">
                <a:latin typeface="RinkiyMJ" pitchFamily="2" charset="0"/>
              </a:rPr>
              <a:t>cÖwZ</a:t>
            </a:r>
            <a:r>
              <a:rPr lang="en-US" sz="3600" dirty="0" smtClean="0">
                <a:latin typeface="RinkiyMJ" pitchFamily="2" charset="0"/>
              </a:rPr>
              <a:t> kª×v I †</a:t>
            </a:r>
            <a:r>
              <a:rPr lang="en-US" sz="3600" dirty="0" err="1" smtClean="0">
                <a:latin typeface="RinkiyMJ" pitchFamily="2" charset="0"/>
              </a:rPr>
              <a:t>QvU</a:t>
            </a:r>
            <a:r>
              <a:rPr lang="en-US" sz="3600" dirty="0" smtClean="0">
                <a:latin typeface="RinkiyMJ" pitchFamily="2" charset="0"/>
              </a:rPr>
              <a:t>‡`i †¯</a:t>
            </a:r>
            <a:r>
              <a:rPr lang="en-US" sz="3600" dirty="0" err="1" smtClean="0">
                <a:latin typeface="RinkiyMJ" pitchFamily="2" charset="0"/>
              </a:rPr>
              <a:t>œ‡ni</a:t>
            </a:r>
            <a:r>
              <a:rPr lang="en-US" sz="3600" dirty="0" smtClean="0">
                <a:latin typeface="RinkiyMJ" pitchFamily="2" charset="0"/>
              </a:rPr>
              <a:t> </a:t>
            </a:r>
            <a:r>
              <a:rPr lang="en-US" sz="3600" dirty="0" err="1" smtClean="0">
                <a:latin typeface="RinkiyMJ" pitchFamily="2" charset="0"/>
              </a:rPr>
              <a:t>cwiPq</a:t>
            </a:r>
            <a:r>
              <a:rPr lang="en-US" sz="3600" dirty="0" smtClean="0">
                <a:latin typeface="RinkiyMJ" pitchFamily="2" charset="0"/>
              </a:rPr>
              <a:t>:</a:t>
            </a:r>
            <a:endParaRPr lang="en-US" sz="3600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err="1" smtClean="0">
                <a:latin typeface="RinkiyMJ" pitchFamily="2" charset="0"/>
              </a:rPr>
              <a:t>gvbe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Pwi‡Îi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GKwU</a:t>
            </a:r>
            <a:r>
              <a:rPr lang="en-US" dirty="0" smtClean="0">
                <a:latin typeface="RinkiyMJ" pitchFamily="2" charset="0"/>
              </a:rPr>
              <a:t>  </a:t>
            </a:r>
            <a:r>
              <a:rPr lang="en-US" dirty="0" err="1" smtClean="0">
                <a:latin typeface="RinkiyMJ" pitchFamily="2" charset="0"/>
              </a:rPr>
              <a:t>cÖksmbxq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AvPiY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n‡jv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eo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cÖwZ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kÖ×v</a:t>
            </a:r>
            <a:r>
              <a:rPr lang="en-US" dirty="0" smtClean="0">
                <a:latin typeface="RinkiyMJ" pitchFamily="2" charset="0"/>
              </a:rPr>
              <a:t> I †</a:t>
            </a:r>
            <a:r>
              <a:rPr lang="en-US" dirty="0" err="1" smtClean="0">
                <a:latin typeface="RinkiyMJ" pitchFamily="2" charset="0"/>
              </a:rPr>
              <a:t>QvU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cÖwZ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†¯</a:t>
            </a:r>
            <a:r>
              <a:rPr lang="en-US" dirty="0" err="1" smtClean="0">
                <a:latin typeface="RinkiyMJ" pitchFamily="2" charset="0"/>
              </a:rPr>
              <a:t>œn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cÖ`k©b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Kiv</a:t>
            </a:r>
            <a:r>
              <a:rPr lang="en-US" dirty="0" smtClean="0">
                <a:latin typeface="RinkiyMJ" pitchFamily="2" charset="0"/>
              </a:rPr>
              <a:t>| </a:t>
            </a:r>
            <a:r>
              <a:rPr lang="en-US" dirty="0" err="1" smtClean="0">
                <a:latin typeface="RinkiyMJ" pitchFamily="2" charset="0"/>
              </a:rPr>
              <a:t>GKRb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Av`k</a:t>
            </a:r>
            <a:r>
              <a:rPr lang="en-US" dirty="0" smtClean="0">
                <a:latin typeface="RinkiyMJ" pitchFamily="2" charset="0"/>
              </a:rPr>
              <a:t>© </a:t>
            </a:r>
            <a:r>
              <a:rPr lang="en-US" dirty="0" err="1" smtClean="0">
                <a:latin typeface="RinkiyMJ" pitchFamily="2" charset="0"/>
              </a:rPr>
              <a:t>gvbyl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eo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kÖ×v</a:t>
            </a:r>
            <a:r>
              <a:rPr lang="en-US" dirty="0" smtClean="0">
                <a:latin typeface="RinkiyMJ" pitchFamily="2" charset="0"/>
              </a:rPr>
              <a:t> I †</a:t>
            </a:r>
            <a:r>
              <a:rPr lang="en-US" dirty="0" err="1" smtClean="0">
                <a:latin typeface="RinkiyMJ" pitchFamily="2" charset="0"/>
              </a:rPr>
              <a:t>QvU</a:t>
            </a:r>
            <a:r>
              <a:rPr lang="en-US" dirty="0" smtClean="0">
                <a:latin typeface="RinkiyMJ" pitchFamily="2" charset="0"/>
              </a:rPr>
              <a:t>‡`i †¯</a:t>
            </a:r>
            <a:r>
              <a:rPr lang="en-US" dirty="0" err="1" smtClean="0">
                <a:latin typeface="RinkiyMJ" pitchFamily="2" charset="0"/>
              </a:rPr>
              <a:t>œn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K‡ib</a:t>
            </a:r>
            <a:r>
              <a:rPr lang="en-US" dirty="0" smtClean="0">
                <a:latin typeface="RinkiyMJ" pitchFamily="2" charset="0"/>
              </a:rPr>
              <a:t>|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>
                <a:latin typeface="RinkiyMJ" pitchFamily="2" charset="0"/>
              </a:rPr>
              <a:t>w</a:t>
            </a:r>
            <a:r>
              <a:rPr lang="en-US" dirty="0" err="1" smtClean="0">
                <a:latin typeface="RinkiyMJ" pitchFamily="2" charset="0"/>
              </a:rPr>
              <a:t>cÖq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bwe</a:t>
            </a:r>
            <a:r>
              <a:rPr lang="en-US" dirty="0" smtClean="0">
                <a:latin typeface="RinkiyMJ" pitchFamily="2" charset="0"/>
              </a:rPr>
              <a:t> (m.)</a:t>
            </a:r>
            <a:r>
              <a:rPr lang="en-US" dirty="0" err="1" smtClean="0">
                <a:latin typeface="RinkiyMJ" pitchFamily="2" charset="0"/>
              </a:rPr>
              <a:t>eo</a:t>
            </a:r>
            <a:r>
              <a:rPr lang="en-US" dirty="0" smtClean="0">
                <a:latin typeface="RinkiyMJ" pitchFamily="2" charset="0"/>
              </a:rPr>
              <a:t>‡`i m¤§</a:t>
            </a:r>
            <a:r>
              <a:rPr lang="en-US" dirty="0" err="1" smtClean="0">
                <a:latin typeface="RinkiyMJ" pitchFamily="2" charset="0"/>
              </a:rPr>
              <a:t>vb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Ges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</a:t>
            </a:r>
            <a:r>
              <a:rPr lang="en-US" dirty="0" err="1" smtClean="0">
                <a:latin typeface="RinkiyMJ" pitchFamily="2" charset="0"/>
              </a:rPr>
              <a:t>QvU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Av`i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Ki‡Zb|wZwb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me©`v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</a:t>
            </a:r>
            <a:r>
              <a:rPr lang="en-US" dirty="0" err="1" smtClean="0">
                <a:latin typeface="RinkiyMJ" pitchFamily="2" charset="0"/>
              </a:rPr>
              <a:t>QvU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Ave`vi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iÿv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Kivi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</a:t>
            </a:r>
            <a:r>
              <a:rPr lang="en-US" dirty="0" err="1" smtClean="0">
                <a:latin typeface="RinkiyMJ" pitchFamily="2" charset="0"/>
              </a:rPr>
              <a:t>Póv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Ki‡Zb</a:t>
            </a:r>
            <a:r>
              <a:rPr lang="en-US" dirty="0" smtClean="0">
                <a:latin typeface="RinkiyMJ" pitchFamily="2" charset="0"/>
              </a:rPr>
              <a:t>|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>
                <a:latin typeface="RinkiyMJ" pitchFamily="2" charset="0"/>
              </a:rPr>
              <a:t>e</a:t>
            </a:r>
            <a:r>
              <a:rPr lang="en-US" dirty="0" err="1" smtClean="0">
                <a:latin typeface="RinkiyMJ" pitchFamily="2" charset="0"/>
              </a:rPr>
              <a:t>o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kÖ×v</a:t>
            </a:r>
            <a:r>
              <a:rPr lang="en-US" dirty="0" smtClean="0">
                <a:latin typeface="RinkiyMJ" pitchFamily="2" charset="0"/>
              </a:rPr>
              <a:t> I †</a:t>
            </a:r>
            <a:r>
              <a:rPr lang="en-US" dirty="0" err="1" smtClean="0">
                <a:latin typeface="RinkiyMJ" pitchFamily="2" charset="0"/>
              </a:rPr>
              <a:t>QvU</a:t>
            </a:r>
            <a:r>
              <a:rPr lang="en-US" dirty="0" smtClean="0">
                <a:latin typeface="RinkiyMJ" pitchFamily="2" charset="0"/>
              </a:rPr>
              <a:t>‡`i †¯</a:t>
            </a:r>
            <a:r>
              <a:rPr lang="en-US" dirty="0" err="1" smtClean="0">
                <a:latin typeface="RinkiyMJ" pitchFamily="2" charset="0"/>
              </a:rPr>
              <a:t>œn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Kivi</a:t>
            </a:r>
            <a:r>
              <a:rPr lang="en-US" dirty="0" smtClean="0">
                <a:latin typeface="RinkiyMJ" pitchFamily="2" charset="0"/>
              </a:rPr>
              <a:t> ¸</a:t>
            </a:r>
            <a:r>
              <a:rPr lang="en-US" dirty="0" err="1" smtClean="0">
                <a:latin typeface="RinkiyMJ" pitchFamily="2" charset="0"/>
              </a:rPr>
              <a:t>iæZ</a:t>
            </a:r>
            <a:r>
              <a:rPr lang="en-US" dirty="0" smtClean="0">
                <a:latin typeface="RinkiyMJ" pitchFamily="2" charset="0"/>
              </a:rPr>
              <a:t>¡ </a:t>
            </a:r>
            <a:r>
              <a:rPr lang="en-US" dirty="0" err="1" smtClean="0">
                <a:latin typeface="RinkiyMJ" pitchFamily="2" charset="0"/>
              </a:rPr>
              <a:t>Acwimxg</a:t>
            </a:r>
            <a:r>
              <a:rPr lang="en-US" dirty="0" smtClean="0">
                <a:latin typeface="RinkiyMJ" pitchFamily="2" charset="0"/>
              </a:rPr>
              <a:t>| </a:t>
            </a:r>
            <a:r>
              <a:rPr lang="en-US" dirty="0" err="1" smtClean="0">
                <a:latin typeface="RinkiyMJ" pitchFamily="2" charset="0"/>
              </a:rPr>
              <a:t>Gi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gva</a:t>
            </a:r>
            <a:r>
              <a:rPr lang="en-US" dirty="0" smtClean="0">
                <a:latin typeface="RinkiyMJ" pitchFamily="2" charset="0"/>
              </a:rPr>
              <a:t>¨‡g †</a:t>
            </a:r>
            <a:r>
              <a:rPr lang="en-US" dirty="0" err="1" smtClean="0">
                <a:latin typeface="RinkiyMJ" pitchFamily="2" charset="0"/>
              </a:rPr>
              <a:t>QvUiv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eo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kÖ×v</a:t>
            </a:r>
            <a:r>
              <a:rPr lang="en-US" dirty="0" smtClean="0">
                <a:latin typeface="RinkiyMJ" pitchFamily="2" charset="0"/>
              </a:rPr>
              <a:t> m¤§</a:t>
            </a:r>
            <a:r>
              <a:rPr lang="en-US" dirty="0" err="1" smtClean="0">
                <a:latin typeface="RinkiyMJ" pitchFamily="2" charset="0"/>
              </a:rPr>
              <a:t>vb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wk‡L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Ges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eoiv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</a:t>
            </a:r>
            <a:r>
              <a:rPr lang="en-US" dirty="0" err="1" smtClean="0">
                <a:latin typeface="RinkiyMJ" pitchFamily="2" charset="0"/>
              </a:rPr>
              <a:t>QvU</a:t>
            </a:r>
            <a:r>
              <a:rPr lang="en-US" dirty="0" smtClean="0">
                <a:latin typeface="RinkiyMJ" pitchFamily="2" charset="0"/>
              </a:rPr>
              <a:t>‡`i †¯</a:t>
            </a:r>
            <a:r>
              <a:rPr lang="en-US" dirty="0" err="1" smtClean="0">
                <a:latin typeface="RinkiyMJ" pitchFamily="2" charset="0"/>
              </a:rPr>
              <a:t>œn</a:t>
            </a:r>
            <a:r>
              <a:rPr lang="en-US" dirty="0" smtClean="0">
                <a:latin typeface="RinkiyMJ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RinkiyMJ" pitchFamily="2" charset="0"/>
              </a:rPr>
              <a:t>   </a:t>
            </a:r>
            <a:r>
              <a:rPr lang="en-US" dirty="0" err="1" smtClean="0">
                <a:latin typeface="RinkiyMJ" pitchFamily="2" charset="0"/>
              </a:rPr>
              <a:t>K‡ib</a:t>
            </a:r>
            <a:r>
              <a:rPr lang="en-US" dirty="0" smtClean="0">
                <a:latin typeface="RinkiyMJ" pitchFamily="2" charset="0"/>
              </a:rPr>
              <a:t> I </a:t>
            </a:r>
            <a:r>
              <a:rPr lang="en-US" dirty="0" err="1" smtClean="0">
                <a:latin typeface="RinkiyMJ" pitchFamily="2" charset="0"/>
              </a:rPr>
              <a:t>fv‡jvev‡mb|d‡j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mgv‡R</a:t>
            </a:r>
            <a:r>
              <a:rPr lang="en-US" dirty="0" smtClean="0">
                <a:latin typeface="RinkiyMJ" pitchFamily="2" charset="0"/>
              </a:rPr>
              <a:t> GK </a:t>
            </a:r>
            <a:r>
              <a:rPr lang="en-US" dirty="0" err="1" smtClean="0">
                <a:latin typeface="RinkiyMJ" pitchFamily="2" charset="0"/>
              </a:rPr>
              <a:t>gayi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cwi‡ek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m„wó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nq</a:t>
            </a:r>
            <a:r>
              <a:rPr lang="en-US" dirty="0" smtClean="0">
                <a:latin typeface="RinkiyMJ" pitchFamily="2" charset="0"/>
              </a:rPr>
              <a:t>| </a:t>
            </a:r>
            <a:endParaRPr lang="en-US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805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49530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err="1">
                <a:latin typeface="RinkiyMJ" pitchFamily="2" charset="0"/>
              </a:rPr>
              <a:t>g</a:t>
            </a:r>
            <a:r>
              <a:rPr lang="en-US" sz="3600" dirty="0" err="1" smtClean="0">
                <a:latin typeface="RinkiyMJ" pitchFamily="2" charset="0"/>
              </a:rPr>
              <a:t>nvbwe</a:t>
            </a:r>
            <a:r>
              <a:rPr lang="en-US" sz="3600" dirty="0" smtClean="0">
                <a:latin typeface="RinkiyMJ" pitchFamily="2" charset="0"/>
              </a:rPr>
              <a:t> (m.) </a:t>
            </a:r>
            <a:r>
              <a:rPr lang="en-US" sz="3600" dirty="0" err="1" smtClean="0">
                <a:latin typeface="RinkiyMJ" pitchFamily="2" charset="0"/>
              </a:rPr>
              <a:t>e‡jb</a:t>
            </a:r>
            <a:r>
              <a:rPr lang="en-US" sz="3600" dirty="0" smtClean="0">
                <a:latin typeface="RinkiyMJ" pitchFamily="2" charset="0"/>
              </a:rPr>
              <a:t>-</a:t>
            </a:r>
            <a:endParaRPr lang="en-US" sz="3600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24000"/>
            <a:ext cx="5715000" cy="32004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RinkiyMJ" pitchFamily="2" charset="0"/>
              </a:rPr>
              <a:t>jvBmv</a:t>
            </a:r>
            <a:r>
              <a:rPr lang="en-US" dirty="0" smtClean="0">
                <a:solidFill>
                  <a:srgbClr val="FF0000"/>
                </a:solidFill>
                <a:latin typeface="RinkiyMJ" pitchFamily="2" charset="0"/>
              </a:rPr>
              <a:t>&amp; </a:t>
            </a:r>
            <a:r>
              <a:rPr lang="en-US" dirty="0" err="1" smtClean="0">
                <a:solidFill>
                  <a:srgbClr val="FF0000"/>
                </a:solidFill>
                <a:latin typeface="RinkiyMJ" pitchFamily="2" charset="0"/>
              </a:rPr>
              <a:t>wgbœv</a:t>
            </a:r>
            <a:r>
              <a:rPr lang="en-US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RinkiyMJ" pitchFamily="2" charset="0"/>
              </a:rPr>
              <a:t>gvb</a:t>
            </a:r>
            <a:r>
              <a:rPr lang="en-US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RinkiyMJ" pitchFamily="2" charset="0"/>
              </a:rPr>
              <a:t>jvgBqvi</a:t>
            </a:r>
            <a:r>
              <a:rPr lang="en-US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RinkiyMJ" pitchFamily="2" charset="0"/>
              </a:rPr>
              <a:t>nvg</a:t>
            </a:r>
            <a:r>
              <a:rPr lang="en-US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RinkiyMJ" pitchFamily="2" charset="0"/>
              </a:rPr>
              <a:t>mvMxiv</a:t>
            </a:r>
            <a:r>
              <a:rPr lang="en-US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RinkiyMJ" pitchFamily="2" charset="0"/>
              </a:rPr>
              <a:t>bv</a:t>
            </a:r>
            <a:r>
              <a:rPr lang="en-US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RinkiyMJ" pitchFamily="2" charset="0"/>
              </a:rPr>
              <a:t>Iqvjvg</a:t>
            </a:r>
            <a:r>
              <a:rPr lang="en-US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RinkiyMJ" pitchFamily="2" charset="0"/>
              </a:rPr>
              <a:t>BDqvw°i</a:t>
            </a:r>
            <a:r>
              <a:rPr lang="en-US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RinkiyMJ" pitchFamily="2" charset="0"/>
              </a:rPr>
              <a:t>Kvweivbv</a:t>
            </a:r>
            <a:r>
              <a:rPr lang="en-US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RinkiyMJ" pitchFamily="2" charset="0"/>
              </a:rPr>
              <a:t>A_©:</a:t>
            </a:r>
            <a:r>
              <a:rPr lang="en-US" dirty="0" err="1" smtClean="0">
                <a:latin typeface="RinkiyMJ" pitchFamily="2" charset="0"/>
              </a:rPr>
              <a:t>Ô‡m</a:t>
            </a:r>
            <a:r>
              <a:rPr lang="en-US" dirty="0" smtClean="0">
                <a:latin typeface="RinkiyMJ" pitchFamily="2" charset="0"/>
              </a:rPr>
              <a:t> e¨w³ </a:t>
            </a:r>
            <a:r>
              <a:rPr lang="en-US" dirty="0" err="1" smtClean="0">
                <a:latin typeface="RinkiyMJ" pitchFamily="2" charset="0"/>
              </a:rPr>
              <a:t>Avgvi</a:t>
            </a:r>
            <a:r>
              <a:rPr lang="en-US" dirty="0" smtClean="0">
                <a:latin typeface="RinkiyMJ" pitchFamily="2" charset="0"/>
              </a:rPr>
              <a:t> D¤§‡</a:t>
            </a:r>
            <a:r>
              <a:rPr lang="en-US" dirty="0" err="1" smtClean="0">
                <a:latin typeface="RinkiyMJ" pitchFamily="2" charset="0"/>
              </a:rPr>
              <a:t>Zi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g‡a¨MY</a:t>
            </a:r>
            <a:r>
              <a:rPr lang="en-US" dirty="0" smtClean="0">
                <a:latin typeface="RinkiyMJ" pitchFamily="2" charset="0"/>
              </a:rPr>
              <a:t>¨ </a:t>
            </a:r>
            <a:r>
              <a:rPr lang="en-US" dirty="0" err="1" smtClean="0">
                <a:latin typeface="RinkiyMJ" pitchFamily="2" charset="0"/>
              </a:rPr>
              <a:t>bq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†h e¨w³ †</a:t>
            </a:r>
            <a:r>
              <a:rPr lang="en-US" dirty="0" err="1" smtClean="0">
                <a:latin typeface="RinkiyMJ" pitchFamily="2" charset="0"/>
              </a:rPr>
              <a:t>QvU</a:t>
            </a:r>
            <a:r>
              <a:rPr lang="en-US" dirty="0" smtClean="0">
                <a:latin typeface="RinkiyMJ" pitchFamily="2" charset="0"/>
              </a:rPr>
              <a:t>‡`i †¯</a:t>
            </a:r>
            <a:r>
              <a:rPr lang="en-US" dirty="0" err="1" smtClean="0">
                <a:latin typeface="RinkiyMJ" pitchFamily="2" charset="0"/>
              </a:rPr>
              <a:t>œn</a:t>
            </a:r>
            <a:r>
              <a:rPr lang="en-US" dirty="0" smtClean="0">
                <a:latin typeface="RinkiyMJ" pitchFamily="2" charset="0"/>
              </a:rPr>
              <a:t> K‡I </a:t>
            </a:r>
            <a:r>
              <a:rPr lang="en-US" dirty="0" err="1" smtClean="0">
                <a:latin typeface="RinkiyMJ" pitchFamily="2" charset="0"/>
              </a:rPr>
              <a:t>bv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Ges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eo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kÖ×v-m</a:t>
            </a:r>
            <a:r>
              <a:rPr lang="en-US" dirty="0" smtClean="0">
                <a:latin typeface="RinkiyMJ" pitchFamily="2" charset="0"/>
              </a:rPr>
              <a:t>¤§</a:t>
            </a:r>
            <a:r>
              <a:rPr lang="en-US" dirty="0" err="1" smtClean="0">
                <a:latin typeface="RinkiyMJ" pitchFamily="2" charset="0"/>
              </a:rPr>
              <a:t>vb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K‡i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bv|Õ</a:t>
            </a:r>
            <a:r>
              <a:rPr lang="en-US" dirty="0" smtClean="0">
                <a:latin typeface="RinkiyMJ" pitchFamily="2" charset="0"/>
              </a:rPr>
              <a:t> (</a:t>
            </a:r>
            <a:r>
              <a:rPr lang="en-US" dirty="0" err="1" smtClean="0">
                <a:latin typeface="RinkiyMJ" pitchFamily="2" charset="0"/>
              </a:rPr>
              <a:t>wZiwgwh</a:t>
            </a:r>
            <a:r>
              <a:rPr lang="en-US" dirty="0" smtClean="0">
                <a:latin typeface="RinkiyMJ" pitchFamily="2" charset="0"/>
              </a:rPr>
              <a:t>) </a:t>
            </a:r>
            <a:endParaRPr lang="en-US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637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49530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err="1">
                <a:latin typeface="RinkiyMJ" pitchFamily="2" charset="0"/>
              </a:rPr>
              <a:t>e</a:t>
            </a:r>
            <a:r>
              <a:rPr lang="en-US" sz="3600" dirty="0" err="1" smtClean="0">
                <a:latin typeface="RinkiyMJ" pitchFamily="2" charset="0"/>
              </a:rPr>
              <a:t>o</a:t>
            </a:r>
            <a:r>
              <a:rPr lang="en-US" sz="3600" dirty="0" smtClean="0">
                <a:latin typeface="RinkiyMJ" pitchFamily="2" charset="0"/>
              </a:rPr>
              <a:t>‡`i </a:t>
            </a:r>
            <a:r>
              <a:rPr lang="en-US" sz="3600" dirty="0" err="1" smtClean="0">
                <a:latin typeface="RinkiyMJ" pitchFamily="2" charset="0"/>
              </a:rPr>
              <a:t>cÖwZ</a:t>
            </a:r>
            <a:r>
              <a:rPr lang="en-US" sz="3600" dirty="0" smtClean="0">
                <a:latin typeface="RinkiyMJ" pitchFamily="2" charset="0"/>
              </a:rPr>
              <a:t> </a:t>
            </a:r>
            <a:r>
              <a:rPr lang="en-US" sz="3600" dirty="0" err="1" smtClean="0">
                <a:latin typeface="RinkiyMJ" pitchFamily="2" charset="0"/>
              </a:rPr>
              <a:t>kÖ×vicwiPq</a:t>
            </a:r>
            <a:r>
              <a:rPr lang="en-US" sz="3600" dirty="0" smtClean="0">
                <a:latin typeface="RinkiyMJ" pitchFamily="2" charset="0"/>
              </a:rPr>
              <a:t>: </a:t>
            </a:r>
            <a:endParaRPr lang="en-US" sz="3600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5791200" cy="45259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>
                <a:latin typeface="RinkiyMJ" pitchFamily="2" charset="0"/>
              </a:rPr>
              <a:t>e</a:t>
            </a:r>
            <a:r>
              <a:rPr lang="en-US" dirty="0" err="1" smtClean="0">
                <a:latin typeface="RinkiyMJ" pitchFamily="2" charset="0"/>
              </a:rPr>
              <a:t>o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mvjvg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cÖ`vb</a:t>
            </a:r>
            <a:r>
              <a:rPr lang="en-US" dirty="0" smtClean="0">
                <a:latin typeface="RinkiyMJ" pitchFamily="2" charset="0"/>
              </a:rPr>
              <a:t> Kiv,</a:t>
            </a:r>
            <a:r>
              <a:rPr lang="en-US" dirty="0" err="1" smtClean="0">
                <a:latin typeface="RinkiyMJ" pitchFamily="2" charset="0"/>
              </a:rPr>
              <a:t>Zv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cÖwZ</a:t>
            </a:r>
            <a:r>
              <a:rPr lang="en-US" dirty="0" smtClean="0">
                <a:latin typeface="RinkiyMJ" pitchFamily="2" charset="0"/>
              </a:rPr>
              <a:t> m¤§</a:t>
            </a:r>
            <a:r>
              <a:rPr lang="en-US" dirty="0" err="1" smtClean="0">
                <a:latin typeface="RinkiyMJ" pitchFamily="2" charset="0"/>
              </a:rPr>
              <a:t>vb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cÖ`k©b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Kiv</a:t>
            </a:r>
            <a:r>
              <a:rPr lang="en-US" dirty="0" smtClean="0">
                <a:latin typeface="RinkiyMJ" pitchFamily="2" charset="0"/>
              </a:rPr>
              <a:t>, †</a:t>
            </a:r>
            <a:r>
              <a:rPr lang="en-US" dirty="0" err="1" smtClean="0">
                <a:latin typeface="RinkiyMJ" pitchFamily="2" charset="0"/>
              </a:rPr>
              <a:t>mŠRb</a:t>
            </a:r>
            <a:r>
              <a:rPr lang="en-US" dirty="0" smtClean="0">
                <a:latin typeface="RinkiyMJ" pitchFamily="2" charset="0"/>
              </a:rPr>
              <a:t>¨ </a:t>
            </a:r>
            <a:r>
              <a:rPr lang="en-US" dirty="0" err="1" smtClean="0">
                <a:latin typeface="RinkiyMJ" pitchFamily="2" charset="0"/>
              </a:rPr>
              <a:t>eRvq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</a:t>
            </a:r>
            <a:r>
              <a:rPr lang="en-US" dirty="0" err="1" smtClean="0">
                <a:latin typeface="RinkiyMJ" pitchFamily="2" charset="0"/>
              </a:rPr>
              <a:t>i‡L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K_vevZ©v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ejv</a:t>
            </a:r>
            <a:r>
              <a:rPr lang="en-US" dirty="0" smtClean="0">
                <a:latin typeface="RinkiyMJ" pitchFamily="2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RinkiyMJ" pitchFamily="2" charset="0"/>
              </a:rPr>
              <a:t>cÖ‡qvR‡b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eo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KvRK‡g</a:t>
            </a:r>
            <a:r>
              <a:rPr lang="en-US" dirty="0" smtClean="0">
                <a:latin typeface="RinkiyMJ" pitchFamily="2" charset="0"/>
              </a:rPr>
              <a:t>© </a:t>
            </a:r>
            <a:r>
              <a:rPr lang="en-US" dirty="0" err="1" smtClean="0">
                <a:latin typeface="RinkiyMJ" pitchFamily="2" charset="0"/>
              </a:rPr>
              <a:t>mvnvh</a:t>
            </a:r>
            <a:r>
              <a:rPr lang="en-US" dirty="0" smtClean="0">
                <a:latin typeface="RinkiyMJ" pitchFamily="2" charset="0"/>
              </a:rPr>
              <a:t>¨-</a:t>
            </a:r>
            <a:r>
              <a:rPr lang="en-US" dirty="0" err="1" smtClean="0">
                <a:latin typeface="RinkiyMJ" pitchFamily="2" charset="0"/>
              </a:rPr>
              <a:t>mn‡hvwMZv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Kiv</a:t>
            </a:r>
            <a:r>
              <a:rPr lang="en-US" dirty="0" smtClean="0">
                <a:latin typeface="RinkiyMJ" pitchFamily="2" charset="0"/>
              </a:rPr>
              <a:t>, </a:t>
            </a:r>
            <a:r>
              <a:rPr lang="en-US" dirty="0" err="1" smtClean="0">
                <a:latin typeface="RinkiyMJ" pitchFamily="2" charset="0"/>
              </a:rPr>
              <a:t>Zv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Av‡`k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Dc‡`k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</a:t>
            </a:r>
            <a:r>
              <a:rPr lang="en-US" dirty="0" err="1" smtClean="0">
                <a:latin typeface="RinkiyMJ" pitchFamily="2" charset="0"/>
              </a:rPr>
              <a:t>g‡b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Pjv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Ges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emv</a:t>
            </a:r>
            <a:r>
              <a:rPr lang="en-US" dirty="0" smtClean="0">
                <a:latin typeface="RinkiyMJ" pitchFamily="2" charset="0"/>
              </a:rPr>
              <a:t> _</a:t>
            </a:r>
            <a:r>
              <a:rPr lang="en-US" dirty="0" err="1" smtClean="0">
                <a:latin typeface="RinkiyMJ" pitchFamily="2" charset="0"/>
              </a:rPr>
              <a:t>vK‡j</a:t>
            </a:r>
            <a:r>
              <a:rPr lang="en-US" dirty="0" smtClean="0">
                <a:latin typeface="RinkiyMJ" pitchFamily="2" charset="0"/>
              </a:rPr>
              <a:t> D‡V </a:t>
            </a:r>
            <a:r>
              <a:rPr lang="en-US" dirty="0" err="1" smtClean="0">
                <a:latin typeface="RinkiyMJ" pitchFamily="2" charset="0"/>
              </a:rPr>
              <a:t>Zv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emvi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e¨e</a:t>
            </a:r>
            <a:r>
              <a:rPr lang="en-US" dirty="0" smtClean="0">
                <a:latin typeface="RinkiyMJ" pitchFamily="2" charset="0"/>
              </a:rPr>
              <a:t>¯’v </a:t>
            </a:r>
            <a:r>
              <a:rPr lang="en-US" dirty="0" err="1" smtClean="0">
                <a:latin typeface="RinkiyMJ" pitchFamily="2" charset="0"/>
              </a:rPr>
              <a:t>Kiv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</a:t>
            </a:r>
            <a:r>
              <a:rPr lang="en-US" dirty="0" err="1" smtClean="0">
                <a:latin typeface="RinkiyMJ" pitchFamily="2" charset="0"/>
              </a:rPr>
              <a:t>QvU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gvbweK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KZ©e</a:t>
            </a:r>
            <a:r>
              <a:rPr lang="en-US" dirty="0" smtClean="0">
                <a:latin typeface="RinkiyMJ" pitchFamily="2" charset="0"/>
              </a:rPr>
              <a:t>¨|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>
                <a:latin typeface="RinkiyMJ" pitchFamily="2" charset="0"/>
              </a:rPr>
              <a:t>e</a:t>
            </a:r>
            <a:r>
              <a:rPr lang="en-US" dirty="0" err="1" smtClean="0">
                <a:latin typeface="RinkiyMJ" pitchFamily="2" charset="0"/>
              </a:rPr>
              <a:t>o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cÖwZ</a:t>
            </a:r>
            <a:r>
              <a:rPr lang="en-US" dirty="0" smtClean="0">
                <a:latin typeface="RinkiyMJ" pitchFamily="2" charset="0"/>
              </a:rPr>
              <a:t> m¤§</a:t>
            </a:r>
            <a:r>
              <a:rPr lang="en-US" dirty="0" err="1" smtClean="0">
                <a:latin typeface="RinkiyMJ" pitchFamily="2" charset="0"/>
              </a:rPr>
              <a:t>vb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cÖ`k©b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Ki‡j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ciKv‡j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we‡kl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mvIqve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AwR©Z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n‡e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Ges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RvbœvZ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jvf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mnR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n‡e</a:t>
            </a:r>
            <a:r>
              <a:rPr lang="en-US" dirty="0" smtClean="0">
                <a:latin typeface="RinkiyMJ" pitchFamily="2" charset="0"/>
              </a:rPr>
              <a:t>|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RinkiyMJ" pitchFamily="2" charset="0"/>
              </a:rPr>
              <a:t>‡</a:t>
            </a:r>
            <a:r>
              <a:rPr lang="en-US" dirty="0" err="1" smtClean="0">
                <a:latin typeface="RinkiyMJ" pitchFamily="2" charset="0"/>
              </a:rPr>
              <a:t>QvU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Av`i</a:t>
            </a:r>
            <a:r>
              <a:rPr lang="en-US" dirty="0" smtClean="0">
                <a:latin typeface="RinkiyMJ" pitchFamily="2" charset="0"/>
              </a:rPr>
              <a:t> †</a:t>
            </a:r>
            <a:r>
              <a:rPr lang="en-US" dirty="0" err="1" smtClean="0">
                <a:latin typeface="RinkiyMJ" pitchFamily="2" charset="0"/>
              </a:rPr>
              <a:t>mvnvM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Kiv</a:t>
            </a:r>
            <a:r>
              <a:rPr lang="en-US" dirty="0" smtClean="0">
                <a:latin typeface="RinkiyMJ" pitchFamily="2" charset="0"/>
              </a:rPr>
              <a:t>, </a:t>
            </a:r>
            <a:r>
              <a:rPr lang="en-US" dirty="0" err="1" smtClean="0">
                <a:latin typeface="RinkiyMJ" pitchFamily="2" charset="0"/>
              </a:rPr>
              <a:t>Zv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fv‡jv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Kv‡R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Drmvn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cÖ`vb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eo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KZ©e</a:t>
            </a:r>
            <a:r>
              <a:rPr lang="en-US" dirty="0" smtClean="0">
                <a:latin typeface="RinkiyMJ" pitchFamily="2" charset="0"/>
              </a:rPr>
              <a:t>¨|G‡Z †</a:t>
            </a:r>
            <a:r>
              <a:rPr lang="en-US" dirty="0" err="1" smtClean="0">
                <a:latin typeface="RinkiyMJ" pitchFamily="2" charset="0"/>
              </a:rPr>
              <a:t>QvU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g‡bi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cÖmviZv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e„w</a:t>
            </a:r>
            <a:r>
              <a:rPr lang="en-US" dirty="0" smtClean="0">
                <a:latin typeface="RinkiyMJ" pitchFamily="2" charset="0"/>
              </a:rPr>
              <a:t>× </a:t>
            </a:r>
            <a:r>
              <a:rPr lang="en-US" dirty="0" err="1" smtClean="0">
                <a:latin typeface="RinkiyMJ" pitchFamily="2" charset="0"/>
              </a:rPr>
              <a:t>cvq</a:t>
            </a:r>
            <a:r>
              <a:rPr lang="en-US" dirty="0" smtClean="0">
                <a:latin typeface="RinkiyMJ" pitchFamily="2" charset="0"/>
              </a:rPr>
              <a:t>|  </a:t>
            </a:r>
          </a:p>
          <a:p>
            <a:pPr marL="0" indent="0">
              <a:buNone/>
            </a:pPr>
            <a:endParaRPr lang="en-US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621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54102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err="1" smtClean="0">
                <a:latin typeface="RinkiyMJ" pitchFamily="2" charset="0"/>
              </a:rPr>
              <a:t>wcÖq</a:t>
            </a:r>
            <a:r>
              <a:rPr lang="en-US" sz="3600" dirty="0" smtClean="0">
                <a:latin typeface="RinkiyMJ" pitchFamily="2" charset="0"/>
              </a:rPr>
              <a:t> </a:t>
            </a:r>
            <a:r>
              <a:rPr lang="en-US" sz="3600" dirty="0" err="1" smtClean="0">
                <a:latin typeface="RinkiyMJ" pitchFamily="2" charset="0"/>
              </a:rPr>
              <a:t>bwe</a:t>
            </a:r>
            <a:r>
              <a:rPr lang="en-US" sz="3600" dirty="0" smtClean="0">
                <a:latin typeface="RinkiyMJ" pitchFamily="2" charset="0"/>
              </a:rPr>
              <a:t> (m.)</a:t>
            </a:r>
            <a:r>
              <a:rPr lang="en-US" sz="3600" dirty="0" err="1" smtClean="0">
                <a:latin typeface="RinkiyMJ" pitchFamily="2" charset="0"/>
              </a:rPr>
              <a:t>e‡j‡QbÑ</a:t>
            </a:r>
            <a:endParaRPr lang="en-US" sz="3600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5791200" cy="29717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RinkiyMJ" pitchFamily="2" charset="0"/>
              </a:rPr>
              <a:t>‡</a:t>
            </a:r>
            <a:r>
              <a:rPr lang="en-US" dirty="0" err="1" smtClean="0">
                <a:latin typeface="RinkiyMJ" pitchFamily="2" charset="0"/>
              </a:rPr>
              <a:t>Kv‡bv</a:t>
            </a:r>
            <a:r>
              <a:rPr lang="en-US" dirty="0" smtClean="0">
                <a:latin typeface="RinkiyMJ" pitchFamily="2" charset="0"/>
              </a:rPr>
              <a:t> e„×‡K </a:t>
            </a:r>
            <a:r>
              <a:rPr lang="en-US" dirty="0" err="1" smtClean="0">
                <a:latin typeface="RinkiyMJ" pitchFamily="2" charset="0"/>
              </a:rPr>
              <a:t>hw</a:t>
            </a:r>
            <a:r>
              <a:rPr lang="en-US" dirty="0" smtClean="0">
                <a:latin typeface="RinkiyMJ" pitchFamily="2" charset="0"/>
              </a:rPr>
              <a:t>` †</a:t>
            </a:r>
            <a:r>
              <a:rPr lang="en-US" dirty="0" err="1" smtClean="0">
                <a:latin typeface="RinkiyMJ" pitchFamily="2" charset="0"/>
              </a:rPr>
              <a:t>Kvb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hyeK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eva</a:t>
            </a:r>
            <a:r>
              <a:rPr lang="en-US" dirty="0" smtClean="0">
                <a:latin typeface="RinkiyMJ" pitchFamily="2" charset="0"/>
              </a:rPr>
              <a:t>©‡</a:t>
            </a:r>
            <a:r>
              <a:rPr lang="en-US" dirty="0" err="1" smtClean="0">
                <a:latin typeface="RinkiyMJ" pitchFamily="2" charset="0"/>
              </a:rPr>
              <a:t>K¨i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Kvi‡Y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kÖ×v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K‡i</a:t>
            </a:r>
            <a:r>
              <a:rPr lang="en-US" dirty="0" smtClean="0">
                <a:latin typeface="RinkiyMJ" pitchFamily="2" charset="0"/>
              </a:rPr>
              <a:t>, </a:t>
            </a:r>
            <a:r>
              <a:rPr lang="en-US" dirty="0" err="1" smtClean="0">
                <a:latin typeface="RinkiyMJ" pitchFamily="2" charset="0"/>
              </a:rPr>
              <a:t>Zvn‡j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Avjøvn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Zvqvjv</a:t>
            </a:r>
            <a:r>
              <a:rPr lang="en-US" dirty="0" smtClean="0">
                <a:latin typeface="RinkiyMJ" pitchFamily="2" charset="0"/>
              </a:rPr>
              <a:t> H </a:t>
            </a:r>
            <a:r>
              <a:rPr lang="en-US" dirty="0" err="1" smtClean="0">
                <a:latin typeface="RinkiyMJ" pitchFamily="2" charset="0"/>
              </a:rPr>
              <a:t>hye‡Ki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Rb</a:t>
            </a:r>
            <a:r>
              <a:rPr lang="en-US" dirty="0" smtClean="0">
                <a:latin typeface="RinkiyMJ" pitchFamily="2" charset="0"/>
              </a:rPr>
              <a:t>¨ e„× </a:t>
            </a:r>
            <a:r>
              <a:rPr lang="en-US" dirty="0" err="1" smtClean="0">
                <a:latin typeface="RinkiyMJ" pitchFamily="2" charset="0"/>
              </a:rPr>
              <a:t>Ae</a:t>
            </a:r>
            <a:r>
              <a:rPr lang="en-US" dirty="0" smtClean="0">
                <a:latin typeface="RinkiyMJ" pitchFamily="2" charset="0"/>
              </a:rPr>
              <a:t>¯’</a:t>
            </a:r>
            <a:r>
              <a:rPr lang="en-US" dirty="0" err="1" smtClean="0">
                <a:latin typeface="RinkiyMJ" pitchFamily="2" charset="0"/>
              </a:rPr>
              <a:t>vq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Ggb</a:t>
            </a:r>
            <a:r>
              <a:rPr lang="en-US" dirty="0" smtClean="0">
                <a:latin typeface="RinkiyMJ" pitchFamily="2" charset="0"/>
              </a:rPr>
              <a:t> e¨w³‡K wbhy³ </a:t>
            </a:r>
            <a:r>
              <a:rPr lang="en-US" dirty="0" err="1" smtClean="0">
                <a:latin typeface="RinkiyMJ" pitchFamily="2" charset="0"/>
              </a:rPr>
              <a:t>Ki‡eb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†h </a:t>
            </a:r>
            <a:r>
              <a:rPr lang="en-US" dirty="0" err="1" smtClean="0">
                <a:latin typeface="RinkiyMJ" pitchFamily="2" charset="0"/>
              </a:rPr>
              <a:t>Zv‡K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kÖ×v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Ki‡e|Õ</a:t>
            </a:r>
            <a:r>
              <a:rPr lang="en-US" dirty="0" smtClean="0">
                <a:latin typeface="RinkiyMJ" pitchFamily="2" charset="0"/>
              </a:rPr>
              <a:t>(</a:t>
            </a:r>
            <a:r>
              <a:rPr lang="en-US" dirty="0" err="1" smtClean="0">
                <a:latin typeface="RinkiyMJ" pitchFamily="2" charset="0"/>
              </a:rPr>
              <a:t>wZiwgwh</a:t>
            </a:r>
            <a:r>
              <a:rPr lang="en-US" dirty="0" smtClean="0">
                <a:latin typeface="RinkiyMJ" pitchFamily="2" charset="0"/>
              </a:rPr>
              <a:t>)</a:t>
            </a:r>
            <a:endParaRPr lang="en-US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300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42672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latin typeface="RinkiyMJ" pitchFamily="2" charset="0"/>
              </a:rPr>
              <a:t>e</a:t>
            </a:r>
            <a:r>
              <a:rPr lang="en-US" dirty="0" err="1" smtClean="0">
                <a:latin typeface="RinkiyMJ" pitchFamily="2" charset="0"/>
              </a:rPr>
              <a:t>voxi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KvR</a:t>
            </a:r>
            <a:r>
              <a:rPr lang="en-US" dirty="0" smtClean="0">
                <a:latin typeface="RinkiyMJ" pitchFamily="2" charset="0"/>
              </a:rPr>
              <a:t>:</a:t>
            </a:r>
            <a:endParaRPr lang="en-US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4800600" cy="20574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>
                <a:latin typeface="RinkiyMJ" pitchFamily="2" charset="0"/>
              </a:rPr>
              <a:t>w</a:t>
            </a:r>
            <a:r>
              <a:rPr lang="en-US" dirty="0" err="1" smtClean="0">
                <a:latin typeface="RinkiyMJ" pitchFamily="2" charset="0"/>
              </a:rPr>
              <a:t>kÿv</a:t>
            </a:r>
            <a:r>
              <a:rPr lang="en-US" dirty="0" smtClean="0">
                <a:latin typeface="RinkiyMJ" pitchFamily="2" charset="0"/>
              </a:rPr>
              <a:t>_©xiv †</a:t>
            </a:r>
            <a:r>
              <a:rPr lang="en-US" dirty="0" err="1" smtClean="0">
                <a:latin typeface="RinkiyMJ" pitchFamily="2" charset="0"/>
              </a:rPr>
              <a:t>Zvgiv</a:t>
            </a:r>
            <a:r>
              <a:rPr lang="en-US" dirty="0" smtClean="0">
                <a:latin typeface="RinkiyMJ" pitchFamily="2" charset="0"/>
              </a:rPr>
              <a:t>  †</a:t>
            </a:r>
            <a:r>
              <a:rPr lang="en-US" dirty="0" err="1" smtClean="0">
                <a:latin typeface="RinkiyMJ" pitchFamily="2" charset="0"/>
              </a:rPr>
              <a:t>QvU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cÖwZ</a:t>
            </a:r>
            <a:r>
              <a:rPr lang="en-US" dirty="0" smtClean="0">
                <a:latin typeface="RinkiyMJ" pitchFamily="2" charset="0"/>
              </a:rPr>
              <a:t> I </a:t>
            </a:r>
            <a:r>
              <a:rPr lang="en-US" dirty="0" err="1" smtClean="0">
                <a:latin typeface="RinkiyMJ" pitchFamily="2" charset="0"/>
              </a:rPr>
              <a:t>eo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cÖwZ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KiYxq</a:t>
            </a:r>
            <a:r>
              <a:rPr lang="en-US" dirty="0" smtClean="0">
                <a:latin typeface="RinkiyMJ" pitchFamily="2" charset="0"/>
              </a:rPr>
              <a:t>¸‡</a:t>
            </a:r>
            <a:r>
              <a:rPr lang="en-US" dirty="0" err="1" smtClean="0">
                <a:latin typeface="RinkiyMJ" pitchFamily="2" charset="0"/>
              </a:rPr>
              <a:t>jv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LvZvq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wjL‡e</a:t>
            </a:r>
            <a:r>
              <a:rPr lang="en-US" dirty="0" smtClean="0">
                <a:latin typeface="RinkiyMJ" pitchFamily="2" charset="0"/>
              </a:rPr>
              <a:t>| </a:t>
            </a:r>
            <a:endParaRPr lang="en-US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887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468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¯^vMZg</vt:lpstr>
      <vt:lpstr>wkÿK cwiwPwZ</vt:lpstr>
      <vt:lpstr>cvV cwiwPwZ</vt:lpstr>
      <vt:lpstr>wkLb dj:</vt:lpstr>
      <vt:lpstr>eo‡` cÖwZ kª×v I †QvU‡`i †¯œ‡ni cwiPq:</vt:lpstr>
      <vt:lpstr>gnvbwe (m.) e‡jb-</vt:lpstr>
      <vt:lpstr>eo‡`i cÖwZ kÖ×vicwiPq: </vt:lpstr>
      <vt:lpstr>wcÖq bwe (m.)e‡j‡QbÑ</vt:lpstr>
      <vt:lpstr>evoxi KvR:</vt:lpstr>
      <vt:lpstr>ab¨ev`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14</cp:revision>
  <dcterms:created xsi:type="dcterms:W3CDTF">2020-11-26T00:57:33Z</dcterms:created>
  <dcterms:modified xsi:type="dcterms:W3CDTF">2020-11-26T03:08:30Z</dcterms:modified>
</cp:coreProperties>
</file>